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6"/>
  </p:handoutMasterIdLst>
  <p:sldIdLst>
    <p:sldId id="256" r:id="rId2"/>
    <p:sldId id="257" r:id="rId3"/>
    <p:sldId id="258" r:id="rId4"/>
    <p:sldId id="264" r:id="rId5"/>
    <p:sldId id="265" r:id="rId6"/>
    <p:sldId id="259" r:id="rId7"/>
    <p:sldId id="266" r:id="rId8"/>
    <p:sldId id="267" r:id="rId9"/>
    <p:sldId id="260" r:id="rId10"/>
    <p:sldId id="268" r:id="rId11"/>
    <p:sldId id="269" r:id="rId12"/>
    <p:sldId id="261" r:id="rId13"/>
    <p:sldId id="262" r:id="rId14"/>
    <p:sldId id="263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6" d="100"/>
          <a:sy n="106" d="100"/>
        </p:scale>
        <p:origin x="504" y="6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070CF-8BD3-4162-8AEA-105269B7CDD0}" type="datetimeFigureOut">
              <a:rPr lang="en-US" smtClean="0"/>
              <a:pPr/>
              <a:t>6/5/2009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86D4DA-37E3-4D3D-866B-76F9648B880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A2816-5F80-44B4-8AF6-7EBCFE0CCB91}" type="datetimeFigureOut">
              <a:rPr lang="en-US" smtClean="0"/>
              <a:pPr/>
              <a:t>6/5/2009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E659A-3A0B-496A-8CB7-F88645EBC5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A2816-5F80-44B4-8AF6-7EBCFE0CCB91}" type="datetimeFigureOut">
              <a:rPr lang="en-US" smtClean="0"/>
              <a:pPr/>
              <a:t>6/5/2009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E659A-3A0B-496A-8CB7-F88645EBC5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A2816-5F80-44B4-8AF6-7EBCFE0CCB91}" type="datetimeFigureOut">
              <a:rPr lang="en-US" smtClean="0"/>
              <a:pPr/>
              <a:t>6/5/2009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E659A-3A0B-496A-8CB7-F88645EBC5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A2816-5F80-44B4-8AF6-7EBCFE0CCB91}" type="datetimeFigureOut">
              <a:rPr lang="en-US" smtClean="0"/>
              <a:pPr/>
              <a:t>6/5/2009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E659A-3A0B-496A-8CB7-F88645EBC5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A2816-5F80-44B4-8AF6-7EBCFE0CCB91}" type="datetimeFigureOut">
              <a:rPr lang="en-US" smtClean="0"/>
              <a:pPr/>
              <a:t>6/5/2009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E659A-3A0B-496A-8CB7-F88645EBC5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A2816-5F80-44B4-8AF6-7EBCFE0CCB91}" type="datetimeFigureOut">
              <a:rPr lang="en-US" smtClean="0"/>
              <a:pPr/>
              <a:t>6/5/2009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E659A-3A0B-496A-8CB7-F88645EBC5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A2816-5F80-44B4-8AF6-7EBCFE0CCB91}" type="datetimeFigureOut">
              <a:rPr lang="en-US" smtClean="0"/>
              <a:pPr/>
              <a:t>6/5/2009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E659A-3A0B-496A-8CB7-F88645EBC5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A2816-5F80-44B4-8AF6-7EBCFE0CCB91}" type="datetimeFigureOut">
              <a:rPr lang="en-US" smtClean="0"/>
              <a:pPr/>
              <a:t>6/5/2009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E659A-3A0B-496A-8CB7-F88645EBC5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A2816-5F80-44B4-8AF6-7EBCFE0CCB91}" type="datetimeFigureOut">
              <a:rPr lang="en-US" smtClean="0"/>
              <a:pPr/>
              <a:t>6/5/2009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E659A-3A0B-496A-8CB7-F88645EBC5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A2816-5F80-44B4-8AF6-7EBCFE0CCB91}" type="datetimeFigureOut">
              <a:rPr lang="en-US" smtClean="0"/>
              <a:pPr/>
              <a:t>6/5/2009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E659A-3A0B-496A-8CB7-F88645EBC5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A2816-5F80-44B4-8AF6-7EBCFE0CCB91}" type="datetimeFigureOut">
              <a:rPr lang="en-US" smtClean="0"/>
              <a:pPr/>
              <a:t>6/5/2009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E659A-3A0B-496A-8CB7-F88645EBC5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FA2816-5F80-44B4-8AF6-7EBCFE0CCB91}" type="datetimeFigureOut">
              <a:rPr lang="en-US" smtClean="0"/>
              <a:pPr/>
              <a:t>6/5/2009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8E659A-3A0B-496A-8CB7-F88645EBC52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://www1.indstate.edu/publiclanduse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jpeg"/><Relationship Id="rId4" Type="http://schemas.openxmlformats.org/officeDocument/2006/relationships/image" Target="../media/image62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1.indstate.edu/publiclanduse/index.htm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tiff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676400"/>
            <a:ext cx="4572000" cy="4953000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en-US" dirty="0" smtClean="0"/>
              <a:t>2009 American Democracy Project  National Meeting</a:t>
            </a:r>
          </a:p>
          <a:p>
            <a:pPr algn="r">
              <a:buNone/>
            </a:pPr>
            <a:r>
              <a:rPr lang="en-US" dirty="0" smtClean="0"/>
              <a:t>Stewardship of Public Lands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sz="1600" dirty="0" smtClean="0"/>
          </a:p>
          <a:p>
            <a:pPr>
              <a:buNone/>
            </a:pPr>
            <a:r>
              <a:rPr lang="en-US" sz="2400" b="1" dirty="0" smtClean="0"/>
              <a:t>John Conant</a:t>
            </a:r>
          </a:p>
          <a:p>
            <a:pPr>
              <a:buNone/>
            </a:pPr>
            <a:r>
              <a:rPr lang="en-US" sz="2400" b="1" dirty="0" smtClean="0"/>
              <a:t>Charles Amlaner</a:t>
            </a:r>
          </a:p>
          <a:p>
            <a:pPr>
              <a:buNone/>
            </a:pPr>
            <a:r>
              <a:rPr lang="en-US" sz="2400" dirty="0" smtClean="0"/>
              <a:t>June 13, 2009</a:t>
            </a:r>
          </a:p>
          <a:p>
            <a:pPr>
              <a:buNone/>
            </a:pPr>
            <a:r>
              <a:rPr lang="en-US" sz="2400" dirty="0" smtClean="0"/>
              <a:t>Indiana St. Univ.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1026" name="Picture 2" descr="C:\Documents and Settings\Charles Amlaner\Desktop\Yellowstone\Thermophylles\DSC_2437a resized.tif"/>
          <p:cNvPicPr>
            <a:picLocks noChangeAspect="1" noChangeArrowheads="1"/>
          </p:cNvPicPr>
          <p:nvPr/>
        </p:nvPicPr>
        <p:blipFill>
          <a:blip r:embed="rId2"/>
          <a:srcRect b="15075"/>
          <a:stretch>
            <a:fillRect/>
          </a:stretch>
        </p:blipFill>
        <p:spPr bwMode="auto">
          <a:xfrm>
            <a:off x="2819400" y="3352800"/>
            <a:ext cx="6324600" cy="3562125"/>
          </a:xfrm>
          <a:prstGeom prst="rect">
            <a:avLst/>
          </a:prstGeom>
          <a:noFill/>
        </p:spPr>
      </p:pic>
      <p:pic>
        <p:nvPicPr>
          <p:cNvPr id="1027" name="Picture 3" descr="C:\Documents and Settings\Charles Amlaner\My Documents\My Pictures\2008-07-05 Yellowstone Tony Campbell\day 4\Other\2008_yellowstone_trip_-2835 resiz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-1"/>
            <a:ext cx="4038600" cy="4604775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11430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Natural Resources and Public Choice:</a:t>
            </a:r>
            <a:b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 Use Conflicts in Yellowstone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 the Field at Yellowstone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Special interest and advocacy speakers chosen and preparation</a:t>
            </a:r>
          </a:p>
          <a:p>
            <a:r>
              <a:rPr lang="en-US" b="1" dirty="0" smtClean="0"/>
              <a:t>Reflection time for participants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Teambuilding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122" name="Picture 2" descr="C:\Documents and Settings\Charles Amlaner\Desktop\Yellowstone\Amlaner at Yellowstone pics 2008\Brad Bulin 2008 YNP guide for Yellowstone Association resiz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1295400"/>
            <a:ext cx="3886200" cy="2584053"/>
          </a:xfrm>
          <a:prstGeom prst="rect">
            <a:avLst/>
          </a:prstGeom>
          <a:noFill/>
        </p:spPr>
      </p:pic>
      <p:pic>
        <p:nvPicPr>
          <p:cNvPr id="5123" name="Picture 3" descr="C:\Documents and Settings\Charles Amlaner\My Documents\My Pictures\2008-07-05 Yellowstone Tony Campbell\day 2\classroom_introduction\2008_yellowstone_trip_-1087 resiz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4563621"/>
            <a:ext cx="3276600" cy="2294379"/>
          </a:xfrm>
          <a:prstGeom prst="rect">
            <a:avLst/>
          </a:prstGeom>
          <a:noFill/>
        </p:spPr>
      </p:pic>
      <p:pic>
        <p:nvPicPr>
          <p:cNvPr id="5124" name="Picture 4" descr="C:\Documents and Settings\Charles Amlaner\My Documents\My Pictures\2008-07-05 Yellowstone Tony Campbell\day 2\classroom_introduction\2008_yellowstone_trip_-1071 resiz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3429000"/>
            <a:ext cx="3657600" cy="2230438"/>
          </a:xfrm>
          <a:prstGeom prst="rect">
            <a:avLst/>
          </a:prstGeom>
          <a:noFill/>
        </p:spPr>
      </p:pic>
      <p:pic>
        <p:nvPicPr>
          <p:cNvPr id="5125" name="Picture 5" descr="C:\Documents and Settings\Charles Amlaner\My Documents\My Pictures\2008-07-05 Yellowstone Tony Campbell\day 7\Brad_Bulin_final_thoughts\2008_yellowstone_trip_-4292copy resize.jpg"/>
          <p:cNvPicPr>
            <a:picLocks noChangeAspect="1" noChangeArrowheads="1"/>
          </p:cNvPicPr>
          <p:nvPr/>
        </p:nvPicPr>
        <p:blipFill>
          <a:blip r:embed="rId5" cstate="print"/>
          <a:srcRect b="22556"/>
          <a:stretch>
            <a:fillRect/>
          </a:stretch>
        </p:blipFill>
        <p:spPr bwMode="auto">
          <a:xfrm>
            <a:off x="6115050" y="5334000"/>
            <a:ext cx="3028950" cy="1559739"/>
          </a:xfrm>
          <a:prstGeom prst="rect">
            <a:avLst/>
          </a:prstGeom>
          <a:noFill/>
        </p:spPr>
      </p:pic>
      <p:pic>
        <p:nvPicPr>
          <p:cNvPr id="5126" name="Picture 6" descr="C:\Documents and Settings\Charles Amlaner\My Documents\My Pictures\2008-07-05 Yellowstone Tony Campbell\Teacher Pictures\2008_yellowstone_trip_-2004 resize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71650" y="4933950"/>
            <a:ext cx="1279360" cy="1924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Documents and Settings\Charles Amlaner\My Documents\My Pictures\Science Fair 2001\P00010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5378223"/>
            <a:ext cx="2209800" cy="147977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 the Field at Yellowstone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Special interest and advocacy speakers chosen and preparation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Reflection time for participants</a:t>
            </a:r>
          </a:p>
          <a:p>
            <a:r>
              <a:rPr lang="en-US" b="1" dirty="0" smtClean="0"/>
              <a:t>Teambuilding</a:t>
            </a:r>
            <a:endParaRPr lang="en-US" b="1" dirty="0"/>
          </a:p>
        </p:txBody>
      </p:sp>
      <p:pic>
        <p:nvPicPr>
          <p:cNvPr id="6146" name="Picture 2" descr="C:\Documents and Settings\Charles Amlaner\Desktop\Yellowstone\Amlaner at Yellowstone pics 2008\group 10a resized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42113" y="3505200"/>
            <a:ext cx="5301887" cy="3352800"/>
          </a:xfrm>
          <a:prstGeom prst="rect">
            <a:avLst/>
          </a:prstGeom>
          <a:noFill/>
        </p:spPr>
      </p:pic>
      <p:pic>
        <p:nvPicPr>
          <p:cNvPr id="3074" name="Picture 2" descr="C:\Documents and Settings\Charles Amlaner\My Documents\My Pictures\2008-07-05 Yellowstone Tony Campbell\day 3\wolf_watching\2008_yellowstone_trip_-1785 reduc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24350" y="2046618"/>
            <a:ext cx="2609850" cy="1839582"/>
          </a:xfrm>
          <a:prstGeom prst="rect">
            <a:avLst/>
          </a:prstGeom>
          <a:noFill/>
        </p:spPr>
      </p:pic>
      <p:pic>
        <p:nvPicPr>
          <p:cNvPr id="3075" name="Picture 3" descr="C:\Documents and Settings\Charles Amlaner\My Documents\My Pictures\Terre Haute School 5 yr Review March 2006\DSCN5206 resize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372101"/>
            <a:ext cx="1981200" cy="1485900"/>
          </a:xfrm>
          <a:prstGeom prst="rect">
            <a:avLst/>
          </a:prstGeom>
          <a:noFill/>
        </p:spPr>
      </p:pic>
      <p:pic>
        <p:nvPicPr>
          <p:cNvPr id="8" name="Picture 5" descr="C:\Documents and Settings\Charles Amlaner\Desktop\ADP Talk and pictures\DSC02150 resize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05600" y="2590799"/>
            <a:ext cx="2438400" cy="1828801"/>
          </a:xfrm>
          <a:prstGeom prst="rect">
            <a:avLst/>
          </a:prstGeom>
          <a:noFill/>
        </p:spPr>
      </p:pic>
      <p:pic>
        <p:nvPicPr>
          <p:cNvPr id="3077" name="Picture 5" descr="C:\Documents and Settings\Charles Amlaner\My Documents\My Pictures\Terre Haute School 5 yr Review March 2006\DSCN5194 resiz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05600" y="1143000"/>
            <a:ext cx="2438400" cy="182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1143000"/>
          </a:xfrm>
        </p:spPr>
        <p:txBody>
          <a:bodyPr>
            <a:noAutofit/>
          </a:bodyPr>
          <a:lstStyle/>
          <a:p>
            <a:r>
              <a:rPr lang="en-US" b="1" dirty="0" smtClean="0"/>
              <a:t>Expectations for Teacher-Participants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3276600" cy="4525963"/>
          </a:xfrm>
        </p:spPr>
        <p:txBody>
          <a:bodyPr/>
          <a:lstStyle/>
          <a:p>
            <a:r>
              <a:rPr lang="en-US" dirty="0" smtClean="0"/>
              <a:t>Reflections</a:t>
            </a:r>
          </a:p>
          <a:p>
            <a:r>
              <a:rPr lang="en-US" dirty="0" smtClean="0"/>
              <a:t>PowerPoint</a:t>
            </a:r>
          </a:p>
          <a:p>
            <a:r>
              <a:rPr lang="en-US" dirty="0" smtClean="0"/>
              <a:t>Lesson plans</a:t>
            </a:r>
          </a:p>
          <a:p>
            <a:r>
              <a:rPr lang="en-US" dirty="0" smtClean="0"/>
              <a:t>Observation in classroom</a:t>
            </a:r>
          </a:p>
          <a:p>
            <a:r>
              <a:rPr lang="en-US" dirty="0" smtClean="0"/>
              <a:t>Extension as local field experience</a:t>
            </a:r>
            <a:endParaRPr lang="en-US" dirty="0"/>
          </a:p>
        </p:txBody>
      </p:sp>
      <p:pic>
        <p:nvPicPr>
          <p:cNvPr id="5" name="Content Placeholder 4" descr="Otter creek 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481326" y="1176642"/>
            <a:ext cx="5746331" cy="4309758"/>
          </a:xfrm>
        </p:spPr>
      </p:pic>
      <p:pic>
        <p:nvPicPr>
          <p:cNvPr id="1027" name="Picture 3" descr="C:\Documents and Settings\Charles Amlaner\Desktop\ADP Talk and pictures\DSC02140 resiz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9800" y="4724400"/>
            <a:ext cx="2844800" cy="2133600"/>
          </a:xfrm>
          <a:prstGeom prst="rect">
            <a:avLst/>
          </a:prstGeom>
          <a:noFill/>
        </p:spPr>
      </p:pic>
      <p:pic>
        <p:nvPicPr>
          <p:cNvPr id="1028" name="Picture 4" descr="C:\Documents and Settings\Charles Amlaner\Desktop\ADP Talk and pictures\DSC02156 resiz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99200" y="4724400"/>
            <a:ext cx="2844800" cy="213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Materials Generated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ISU project website</a:t>
            </a:r>
            <a:endParaRPr lang="en-US" dirty="0" smtClean="0"/>
          </a:p>
          <a:p>
            <a:pPr lvl="1"/>
            <a:r>
              <a:rPr lang="en-US" dirty="0" smtClean="0"/>
              <a:t>Video overviews</a:t>
            </a:r>
          </a:p>
          <a:p>
            <a:pPr lvl="1"/>
            <a:r>
              <a:rPr lang="en-US" dirty="0" smtClean="0"/>
              <a:t>Photographs</a:t>
            </a:r>
          </a:p>
          <a:p>
            <a:pPr lvl="1"/>
            <a:r>
              <a:rPr lang="en-US" dirty="0" smtClean="0"/>
              <a:t>Speaker transcripts</a:t>
            </a:r>
          </a:p>
          <a:p>
            <a:pPr lvl="1"/>
            <a:r>
              <a:rPr lang="en-US" dirty="0" smtClean="0"/>
              <a:t>Lesson Plans</a:t>
            </a:r>
          </a:p>
          <a:p>
            <a:pPr lvl="1"/>
            <a:r>
              <a:rPr lang="en-US" dirty="0" smtClean="0"/>
              <a:t>Resource Materials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 descr="C:\Documents and Settings\Charles Amlaner\My Documents\Logos for ISU 2007 More from day one\ISU_logo_blueandblac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4572000"/>
            <a:ext cx="3194050" cy="963424"/>
          </a:xfrm>
          <a:prstGeom prst="rect">
            <a:avLst/>
          </a:prstGeom>
          <a:noFill/>
        </p:spPr>
      </p:pic>
      <p:pic>
        <p:nvPicPr>
          <p:cNvPr id="7171" name="Picture 3" descr="C:\Documents and Settings\Charles Amlaner\My Documents\My Pictures\ADP Website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1371600"/>
            <a:ext cx="4038600" cy="5035872"/>
          </a:xfrm>
          <a:prstGeom prst="rect">
            <a:avLst/>
          </a:prstGeom>
          <a:noFill/>
          <a:ln w="254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7172" name="Picture 4" descr="C:\Documents and Settings\Charles Amlaner\My Documents\My Pictures\public land use text.jpg"/>
          <p:cNvPicPr>
            <a:picLocks noChangeAspect="1" noChangeArrowheads="1"/>
          </p:cNvPicPr>
          <p:nvPr/>
        </p:nvPicPr>
        <p:blipFill>
          <a:blip r:embed="rId5"/>
          <a:srcRect t="5026" r="1843"/>
          <a:stretch>
            <a:fillRect/>
          </a:stretch>
        </p:blipFill>
        <p:spPr bwMode="auto">
          <a:xfrm>
            <a:off x="5486350" y="3388660"/>
            <a:ext cx="3141484" cy="8445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Future Directions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Middle School – High School teacher teams</a:t>
            </a:r>
          </a:p>
          <a:p>
            <a:r>
              <a:rPr lang="en-US" dirty="0" smtClean="0"/>
              <a:t>School Corporation teams</a:t>
            </a:r>
          </a:p>
          <a:p>
            <a:r>
              <a:rPr lang="en-US" dirty="0" smtClean="0"/>
              <a:t>Teacher – student teams</a:t>
            </a:r>
          </a:p>
          <a:p>
            <a:r>
              <a:rPr lang="en-US" dirty="0" smtClean="0"/>
              <a:t>Involvement in local public choice issues</a:t>
            </a:r>
          </a:p>
          <a:p>
            <a:r>
              <a:rPr lang="en-US" dirty="0" smtClean="0"/>
              <a:t>Taking YNP model to local public lands</a:t>
            </a:r>
            <a:endParaRPr lang="en-US" dirty="0"/>
          </a:p>
        </p:txBody>
      </p:sp>
      <p:pic>
        <p:nvPicPr>
          <p:cNvPr id="7170" name="Picture 2" descr="C:\Documents and Settings\Charles Amlaner\Desktop\Yellowstone\Amlaner at Yellowstone pics 2008\Buffalo near Lamar Valley resiz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89134" y="2515973"/>
            <a:ext cx="5154865" cy="34276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Presentation Outline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305800" cy="4419600"/>
          </a:xfrm>
        </p:spPr>
        <p:txBody>
          <a:bodyPr>
            <a:normAutofit/>
          </a:bodyPr>
          <a:lstStyle/>
          <a:p>
            <a:r>
              <a:rPr lang="en-US" dirty="0" smtClean="0"/>
              <a:t>Introduction to the project on “Land Use Conflicts”</a:t>
            </a:r>
          </a:p>
          <a:p>
            <a:r>
              <a:rPr lang="en-US" dirty="0" smtClean="0"/>
              <a:t>Workshop at ISU</a:t>
            </a:r>
          </a:p>
          <a:p>
            <a:r>
              <a:rPr lang="en-US" dirty="0" smtClean="0"/>
              <a:t>Field Work at YNP</a:t>
            </a:r>
          </a:p>
          <a:p>
            <a:r>
              <a:rPr lang="en-US" dirty="0" smtClean="0"/>
              <a:t>Expectations for teacher</a:t>
            </a:r>
          </a:p>
          <a:p>
            <a:pPr>
              <a:buNone/>
            </a:pPr>
            <a:r>
              <a:rPr lang="en-US" dirty="0" smtClean="0"/>
              <a:t>	participants</a:t>
            </a:r>
          </a:p>
          <a:p>
            <a:r>
              <a:rPr lang="en-US" dirty="0" smtClean="0"/>
              <a:t>Teaching materials </a:t>
            </a:r>
          </a:p>
          <a:p>
            <a:pPr>
              <a:buNone/>
            </a:pPr>
            <a:r>
              <a:rPr lang="en-US" dirty="0" smtClean="0"/>
              <a:t>	created in course</a:t>
            </a:r>
          </a:p>
          <a:p>
            <a:r>
              <a:rPr lang="en-US" dirty="0" smtClean="0">
                <a:hlinkClick r:id="rId2"/>
              </a:rPr>
              <a:t>http://www1.indstate.edu/publiclanduse/index.htm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Content Placeholder 4" descr="paper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56256" y="2107962"/>
            <a:ext cx="4687744" cy="31192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smtClean="0"/>
              <a:t>The Natural and Social Sciences at Work in Yellowstone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Middle and High School science and social science teachers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Integrating academic content with public choice processes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Partnering – Biology, Economics, Center for Economic Ed, IN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DoE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, CPSCE, and local school corporations.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Content Placeholder 4" descr="paper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63530" y="1651551"/>
            <a:ext cx="4380470" cy="520644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smtClean="0"/>
              <a:t>The Natural and Social Sciences at Work in Yellowstone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Middle and High School science and social science teachers</a:t>
            </a:r>
          </a:p>
          <a:p>
            <a:r>
              <a:rPr lang="en-US" b="1" dirty="0" smtClean="0"/>
              <a:t>Integrating academic content with public choice processes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Partnering – Biology, Economics, Center for Economic Ed, IN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DoE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, CPSCE, and local school corporations.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195" name="Picture 3" descr="C:\Documents and Settings\Charles Amlaner\My Documents\My Pictures\2008-07-05 Yellowstone Tony Campbell\day 3\Bison_ranch\2008_yellowstone_trip_-1983 resiz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1746250"/>
            <a:ext cx="3657600" cy="2432050"/>
          </a:xfrm>
          <a:prstGeom prst="rect">
            <a:avLst/>
          </a:prstGeom>
          <a:noFill/>
        </p:spPr>
      </p:pic>
      <p:pic>
        <p:nvPicPr>
          <p:cNvPr id="8196" name="Picture 4" descr="C:\Documents and Settings\Charles Amlaner\My Documents\My Pictures\2008-07-05 Yellowstone Tony Campbell\day 3\Wolf_den_hike\2008_yellowstone_trip_-2185 resiz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4091" y="3657600"/>
            <a:ext cx="2666309" cy="1912938"/>
          </a:xfrm>
          <a:prstGeom prst="rect">
            <a:avLst/>
          </a:prstGeom>
          <a:noFill/>
        </p:spPr>
      </p:pic>
      <p:pic>
        <p:nvPicPr>
          <p:cNvPr id="5122" name="Picture 2" descr="C:\Documents and Settings\Charles Amlaner\Desktop\Yellowstone\Wolves in YNP\Wolf pictures for Bob Bruce\18z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62242" y="5563160"/>
            <a:ext cx="1719558" cy="1295400"/>
          </a:xfrm>
          <a:prstGeom prst="rect">
            <a:avLst/>
          </a:prstGeom>
          <a:noFill/>
        </p:spPr>
      </p:pic>
      <p:pic>
        <p:nvPicPr>
          <p:cNvPr id="8194" name="Picture 2" descr="C:\Documents and Settings\Charles Amlaner\Desktop\Yellowstone\Amlaner at Yellowstone pics 2008\329903024_KZFNS-O.jpg"/>
          <p:cNvPicPr>
            <a:picLocks noChangeAspect="1" noChangeArrowheads="1"/>
          </p:cNvPicPr>
          <p:nvPr/>
        </p:nvPicPr>
        <p:blipFill>
          <a:blip r:embed="rId5" cstate="print"/>
          <a:srcRect r="3589"/>
          <a:stretch>
            <a:fillRect/>
          </a:stretch>
        </p:blipFill>
        <p:spPr bwMode="auto">
          <a:xfrm>
            <a:off x="6750050" y="4040881"/>
            <a:ext cx="2454975" cy="28171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smtClean="0"/>
              <a:t>The Natural and Social Sciences at Work in Yellowstone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Middle and High School science and social science teachers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Integrating academic content with public choice processes</a:t>
            </a:r>
          </a:p>
          <a:p>
            <a:r>
              <a:rPr lang="en-US" b="1" dirty="0" smtClean="0"/>
              <a:t>Partnering –Biology, Economics, Center for Economic Ed, IN </a:t>
            </a:r>
            <a:r>
              <a:rPr lang="en-US" b="1" dirty="0" err="1" smtClean="0"/>
              <a:t>DoE</a:t>
            </a:r>
            <a:r>
              <a:rPr lang="en-US" b="1" dirty="0" smtClean="0"/>
              <a:t>, CPSCE, and local school corporations</a:t>
            </a:r>
            <a:endParaRPr lang="en-US" b="1" dirty="0"/>
          </a:p>
        </p:txBody>
      </p:sp>
      <p:pic>
        <p:nvPicPr>
          <p:cNvPr id="6146" name="Picture 2" descr="C:\Documents and Settings\Charles Amlaner\Desktop\Yellowstone\Yellowstone Reduced Size Photos 2008\DSC_2754a_resize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30209" y="1504950"/>
            <a:ext cx="4064397" cy="2514600"/>
          </a:xfrm>
          <a:prstGeom prst="rect">
            <a:avLst/>
          </a:prstGeom>
          <a:noFill/>
        </p:spPr>
      </p:pic>
      <p:pic>
        <p:nvPicPr>
          <p:cNvPr id="6148" name="Picture 4" descr="C:\Documents and Settings\Charles Amlaner\Desktop\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1" y="4029075"/>
            <a:ext cx="4038600" cy="528015"/>
          </a:xfrm>
          <a:prstGeom prst="rect">
            <a:avLst/>
          </a:prstGeom>
          <a:noFill/>
        </p:spPr>
      </p:pic>
      <p:pic>
        <p:nvPicPr>
          <p:cNvPr id="6149" name="Picture 5" descr="C:\Documents and Settings\Charles Amlaner\Desktop\vcscsea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86600" y="5162049"/>
            <a:ext cx="1611154" cy="1695951"/>
          </a:xfrm>
          <a:prstGeom prst="rect">
            <a:avLst/>
          </a:prstGeom>
          <a:noFill/>
        </p:spPr>
      </p:pic>
      <p:pic>
        <p:nvPicPr>
          <p:cNvPr id="6150" name="Picture 6" descr="C:\Documents and Settings\Charles Amlaner\Desktop\label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8199" y="4533900"/>
            <a:ext cx="4038601" cy="609600"/>
          </a:xfrm>
          <a:prstGeom prst="rect">
            <a:avLst/>
          </a:prstGeom>
          <a:noFill/>
        </p:spPr>
      </p:pic>
      <p:pic>
        <p:nvPicPr>
          <p:cNvPr id="6151" name="Picture 7" descr="C:\Documents and Settings\Charles Amlaner\My Documents\My Pictures\Lafayette School Corp logo.t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34815" y="5143500"/>
            <a:ext cx="2432736" cy="952500"/>
          </a:xfrm>
          <a:prstGeom prst="rect">
            <a:avLst/>
          </a:prstGeom>
          <a:noFill/>
        </p:spPr>
      </p:pic>
      <p:pic>
        <p:nvPicPr>
          <p:cNvPr id="6147" name="Picture 3" descr="C:\Documents and Settings\Charles Amlaner\My Documents\Logos for ISU 2007 More from day one\ISU_logo_blueandblack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8200" y="6101564"/>
            <a:ext cx="2349927" cy="708811"/>
          </a:xfrm>
          <a:prstGeom prst="rect">
            <a:avLst/>
          </a:prstGeom>
          <a:noFill/>
        </p:spPr>
      </p:pic>
      <p:pic>
        <p:nvPicPr>
          <p:cNvPr id="1026" name="Picture 2" descr="C:\Documents and Settings\Charles Amlaner\Desktop\i_0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98228" y="5638800"/>
            <a:ext cx="1032042" cy="121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C:\Documents and Settings\Charles Amlaner\My Documents\My Pictures\2008-06-20 Yellowstone 2008 preworkshop at ISU\DSCN2188a resiz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46850" y="2209800"/>
            <a:ext cx="2597150" cy="194786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Pre-Departure Workshop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910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 smtClean="0"/>
              <a:t>IN Academic Standards: biology, ecology, economics, government</a:t>
            </a:r>
          </a:p>
          <a:p>
            <a:r>
              <a:rPr lang="en-US" b="1" dirty="0" smtClean="0"/>
              <a:t>Integrative lesson plans and participative pedagogy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Simulations in science and economics conflicts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Public Choice Mechanisms and political systems, (State Senator)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Content based introduction to issues and advocates     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218" name="Picture 2" descr="C:\Documents and Settings\Charles Amlaner\My Documents\My Pictures\2008-06-20 Yellowstone 2008 preworkshop at ISU\DSCN2211 resized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219200"/>
            <a:ext cx="2393412" cy="3189138"/>
          </a:xfrm>
          <a:prstGeom prst="rect">
            <a:avLst/>
          </a:prstGeom>
          <a:noFill/>
        </p:spPr>
      </p:pic>
      <p:pic>
        <p:nvPicPr>
          <p:cNvPr id="9219" name="Picture 3" descr="C:\Documents and Settings\Charles Amlaner\My Documents\My Pictures\2008-06-20 Yellowstone 2008 preworkshop at ISU\DSCN2389 resiz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4114800"/>
            <a:ext cx="3657600" cy="2743200"/>
          </a:xfrm>
          <a:prstGeom prst="rect">
            <a:avLst/>
          </a:prstGeom>
          <a:noFill/>
        </p:spPr>
      </p:pic>
      <p:pic>
        <p:nvPicPr>
          <p:cNvPr id="9220" name="Picture 4" descr="C:\Documents and Settings\Charles Amlaner\My Documents\My Pictures\2008-06-20 Yellowstone 2008 preworkshop at ISU\DSCN2411a resize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600200" cy="1200150"/>
          </a:xfrm>
          <a:prstGeom prst="rect">
            <a:avLst/>
          </a:prstGeom>
          <a:noFill/>
        </p:spPr>
      </p:pic>
      <p:pic>
        <p:nvPicPr>
          <p:cNvPr id="1026" name="Picture 2" descr="C:\Documents and Settings\Charles Amlaner\Desktop\Yellowstone\Yellowstone bookcovers for reading and teaching standards\2008-05-21 17-07-20_0007 resize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4343400"/>
            <a:ext cx="1371600" cy="1750461"/>
          </a:xfrm>
          <a:prstGeom prst="rect">
            <a:avLst/>
          </a:prstGeom>
          <a:noFill/>
        </p:spPr>
      </p:pic>
      <p:pic>
        <p:nvPicPr>
          <p:cNvPr id="1027" name="Picture 3" descr="C:\Documents and Settings\Charles Amlaner\Desktop\Yellowstone\Yellowstone bookcovers for reading and teaching standards\2008-05-21 17-10-03_0010 resized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71307" y="0"/>
            <a:ext cx="1672694" cy="22097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Pre-Departure Workshop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910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IN Academic Standards: biology, ecology, economics, government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Integrative lesson plans and participative pedagogy</a:t>
            </a:r>
          </a:p>
          <a:p>
            <a:r>
              <a:rPr lang="en-US" b="1" dirty="0" smtClean="0"/>
              <a:t>Simulations in science and economics conflicts</a:t>
            </a:r>
          </a:p>
          <a:p>
            <a:r>
              <a:rPr lang="en-US" b="1" dirty="0" smtClean="0"/>
              <a:t>Public Choice Mechanisms and political systems, (State Senator)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Content based introduction to issues and advocates     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099" name="Picture 3" descr="C:\Documents and Settings\Charles Amlaner\Desktop\Yellowstone\YNP Trip 2009\header_skinn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1208" y="1143000"/>
            <a:ext cx="4462792" cy="2362201"/>
          </a:xfrm>
          <a:prstGeom prst="rect">
            <a:avLst/>
          </a:prstGeom>
          <a:noFill/>
        </p:spPr>
      </p:pic>
      <p:pic>
        <p:nvPicPr>
          <p:cNvPr id="4100" name="Picture 4" descr="C:\Documents and Settings\Charles Amlaner\My Documents\My Pictures\2008-06-20 Yellowstone 2008 preworkshop at ISU\DSCN2367a resized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13588" y="2209800"/>
            <a:ext cx="2030412" cy="2743200"/>
          </a:xfrm>
          <a:prstGeom prst="rect">
            <a:avLst/>
          </a:prstGeom>
          <a:noFill/>
        </p:spPr>
      </p:pic>
      <p:pic>
        <p:nvPicPr>
          <p:cNvPr id="4098" name="Picture 2" descr="C:\Documents and Settings\Charles Amlaner\Desktop\Yellowstone\Yellowstone Pics of teaching 2008\Tim Skinner resized.jpg"/>
          <p:cNvPicPr>
            <a:picLocks noChangeAspect="1" noChangeArrowheads="1"/>
          </p:cNvPicPr>
          <p:nvPr/>
        </p:nvPicPr>
        <p:blipFill>
          <a:blip r:embed="rId4" cstate="print"/>
          <a:srcRect l="20000" r="12500" b="4067"/>
          <a:stretch>
            <a:fillRect/>
          </a:stretch>
        </p:blipFill>
        <p:spPr bwMode="auto">
          <a:xfrm>
            <a:off x="4678680" y="3067050"/>
            <a:ext cx="2468880" cy="2158020"/>
          </a:xfrm>
          <a:prstGeom prst="rect">
            <a:avLst/>
          </a:prstGeom>
          <a:noFill/>
        </p:spPr>
      </p:pic>
      <p:pic>
        <p:nvPicPr>
          <p:cNvPr id="4101" name="Picture 5" descr="C:\Documents and Settings\Charles Amlaner\My Documents\My Pictures\2008-06-20 Yellowstone 2008 preworkshop at ISU\DSCN2290a resize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2401" y="4876800"/>
            <a:ext cx="2641599" cy="1981200"/>
          </a:xfrm>
          <a:prstGeom prst="rect">
            <a:avLst/>
          </a:prstGeom>
          <a:noFill/>
        </p:spPr>
      </p:pic>
      <p:pic>
        <p:nvPicPr>
          <p:cNvPr id="8" name="Picture 4" descr="C:\Documents and Settings\Charles Amlaner\Desktop\Yellowstone\Yellowstone bookcovers for reading and teaching standards\2008-05-21 17-10-45_0011 resized.jpg"/>
          <p:cNvPicPr>
            <a:picLocks noChangeAspect="1" noChangeArrowheads="1"/>
          </p:cNvPicPr>
          <p:nvPr/>
        </p:nvPicPr>
        <p:blipFill>
          <a:blip r:embed="rId6" cstate="print"/>
          <a:srcRect b="6667"/>
          <a:stretch>
            <a:fillRect/>
          </a:stretch>
        </p:blipFill>
        <p:spPr bwMode="auto">
          <a:xfrm>
            <a:off x="4676775" y="4476482"/>
            <a:ext cx="1859139" cy="2387228"/>
          </a:xfrm>
          <a:prstGeom prst="rect">
            <a:avLst/>
          </a:prstGeom>
          <a:noFill/>
        </p:spPr>
      </p:pic>
      <p:pic>
        <p:nvPicPr>
          <p:cNvPr id="2050" name="Picture 2" descr="C:\Documents and Settings\Charles Amlaner\My Documents\My Pictures\2008-07-05 Yellowstone Tony Campbell\day 2\classroom_introduction\2008_yellowstone_trip_-1088 resized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1638300" cy="11689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Pre-Departure Workshop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910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IN Academic Standards: biology, ecology, economics, government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Integrative lesson plans and participative pedagogy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Simulations in science and economics conflicts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Public Choice Mechanisms and political systems, (State Senator)</a:t>
            </a:r>
          </a:p>
          <a:p>
            <a:r>
              <a:rPr lang="en-US" b="1" dirty="0" smtClean="0"/>
              <a:t>Content based introduction to issues and advocates     </a:t>
            </a:r>
            <a:endParaRPr lang="en-US" b="1" dirty="0"/>
          </a:p>
        </p:txBody>
      </p:sp>
      <p:pic>
        <p:nvPicPr>
          <p:cNvPr id="2050" name="Picture 2" descr="C:\Documents and Settings\Charles Amlaner\Desktop\Yellowstone\Wolves in YNP\Wolf pictures for Bob Bruce\WOLF_RULI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72400" y="4727904"/>
            <a:ext cx="1447800" cy="2130096"/>
          </a:xfrm>
          <a:prstGeom prst="rect">
            <a:avLst/>
          </a:prstGeom>
          <a:noFill/>
        </p:spPr>
      </p:pic>
      <p:pic>
        <p:nvPicPr>
          <p:cNvPr id="2051" name="Picture 3" descr="C:\Documents and Settings\Charles Amlaner\Desktop\Yellowstone\Wolves in YNP\Wolf pictures for Bob Bruce\21wolves_600X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04192" y="4724400"/>
            <a:ext cx="3377733" cy="2133601"/>
          </a:xfrm>
          <a:prstGeom prst="rect">
            <a:avLst/>
          </a:prstGeom>
          <a:noFill/>
        </p:spPr>
      </p:pic>
      <p:pic>
        <p:nvPicPr>
          <p:cNvPr id="2052" name="Picture 4" descr="C:\Documents and Settings\Charles Amlaner\Desktop\Yellowstone\Yellowstone - Use of Public lands\Fire at Yellowstone\138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7255" y="1752600"/>
            <a:ext cx="4812945" cy="3004642"/>
          </a:xfrm>
          <a:prstGeom prst="rect">
            <a:avLst/>
          </a:prstGeom>
          <a:noFill/>
        </p:spPr>
      </p:pic>
      <p:pic>
        <p:nvPicPr>
          <p:cNvPr id="2053" name="Picture 5" descr="C:\Documents and Settings\Charles Amlaner\Desktop\Yellowstone\Yellowstone Pics of teaching 2008\Amlaner resize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0"/>
            <a:ext cx="1677370" cy="1219199"/>
          </a:xfrm>
          <a:prstGeom prst="rect">
            <a:avLst/>
          </a:prstGeom>
          <a:noFill/>
        </p:spPr>
      </p:pic>
      <p:pic>
        <p:nvPicPr>
          <p:cNvPr id="4098" name="Picture 2" descr="C:\Documents and Settings\Charles Amlaner\My Documents\My Pictures\2008-07-05 Yellowstone Tony Campbell\day 5\geothermal_areas\2008_yellowstone_trip_-3560 resize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43800" y="0"/>
            <a:ext cx="1600200" cy="2406566"/>
          </a:xfrm>
          <a:prstGeom prst="rect">
            <a:avLst/>
          </a:prstGeom>
          <a:noFill/>
        </p:spPr>
      </p:pic>
      <p:pic>
        <p:nvPicPr>
          <p:cNvPr id="4099" name="Picture 3" descr="C:\Documents and Settings\Charles Amlaner\Desktop\Yellowstone\Yellowstone - Use of Public lands\Yellowstone Super Volcano\Yellowstone volcano observatory log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2350" y="5892800"/>
            <a:ext cx="848320" cy="965200"/>
          </a:xfrm>
          <a:prstGeom prst="rect">
            <a:avLst/>
          </a:prstGeom>
          <a:noFill/>
        </p:spPr>
      </p:pic>
      <p:pic>
        <p:nvPicPr>
          <p:cNvPr id="4100" name="Picture 4" descr="C:\Documents and Settings\Charles Amlaner\Desktop\Yellowstone\Book Covers  scanned for slides\2008-05-22 13-53-41_0027 resized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70213" y="5893564"/>
            <a:ext cx="611187" cy="954911"/>
          </a:xfrm>
          <a:prstGeom prst="rect">
            <a:avLst/>
          </a:prstGeom>
          <a:noFill/>
        </p:spPr>
      </p:pic>
      <p:pic>
        <p:nvPicPr>
          <p:cNvPr id="4101" name="Picture 5" descr="C:\Documents and Settings\Charles Amlaner\Desktop\Yellowstone\Yellowstone bookcovers for reading and teaching standards\2008-05-21 17-37-06_0023 reduced.t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33625" y="5895975"/>
            <a:ext cx="640992" cy="981076"/>
          </a:xfrm>
          <a:prstGeom prst="rect">
            <a:avLst/>
          </a:prstGeom>
          <a:noFill/>
        </p:spPr>
      </p:pic>
      <p:pic>
        <p:nvPicPr>
          <p:cNvPr id="4102" name="Picture 6" descr="C:\Documents and Settings\Charles Amlaner\Desktop\Yellowstone\Thermophylles\329909867_6sDsK-O rduced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5892800"/>
            <a:ext cx="1447800" cy="965200"/>
          </a:xfrm>
          <a:prstGeom prst="rect">
            <a:avLst/>
          </a:prstGeom>
          <a:noFill/>
        </p:spPr>
      </p:pic>
      <p:pic>
        <p:nvPicPr>
          <p:cNvPr id="4103" name="Picture 7" descr="C:\Documents and Settings\Charles Amlaner\Desktop\Yellowstone\Thermophylles\329899717_VFJtR-O reduced.jpg"/>
          <p:cNvPicPr>
            <a:picLocks noChangeAspect="1" noChangeArrowheads="1"/>
          </p:cNvPicPr>
          <p:nvPr/>
        </p:nvPicPr>
        <p:blipFill>
          <a:blip r:embed="rId11" cstate="print"/>
          <a:srcRect r="23333"/>
          <a:stretch>
            <a:fillRect/>
          </a:stretch>
        </p:blipFill>
        <p:spPr bwMode="auto">
          <a:xfrm>
            <a:off x="1219200" y="5892800"/>
            <a:ext cx="1109976" cy="96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C:\Documents and Settings\Charles Amlaner\My Documents\My Pictures\2008-07-05 Yellowstone Tony Campbell\day 4\jenny_jones_NPS\2008_yellowstone_trip_-2842 resiz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30837" y="0"/>
            <a:ext cx="1413163" cy="1295400"/>
          </a:xfrm>
          <a:prstGeom prst="rect">
            <a:avLst/>
          </a:prstGeom>
          <a:noFill/>
        </p:spPr>
      </p:pic>
      <p:pic>
        <p:nvPicPr>
          <p:cNvPr id="3076" name="Picture 4" descr="C:\Documents and Settings\Charles Amlaner\Desktop\Yellowstone\Amlaner at Yellowstone pics 2008\Buffalo Cars resiz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3228" y="1219200"/>
            <a:ext cx="4730772" cy="289718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 the Field at Yellowstone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b="1" dirty="0" smtClean="0"/>
              <a:t>Special interest and advocacy speakers chosen and preparation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Reflection time for participants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Teambuilding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Content Placeholder 6" descr="paper5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3718277" y="4114801"/>
            <a:ext cx="1844323" cy="2743200"/>
          </a:xfrm>
        </p:spPr>
      </p:pic>
      <p:pic>
        <p:nvPicPr>
          <p:cNvPr id="3075" name="Picture 3" descr="C:\Documents and Settings\Charles Amlaner\Desktop\Yellowstone\Yellowstone Papers with Conant and McGrew\Amlaner at Yellowstone 24 2008 reduced.jpg"/>
          <p:cNvPicPr>
            <a:picLocks noChangeAspect="1" noChangeArrowheads="1"/>
          </p:cNvPicPr>
          <p:nvPr/>
        </p:nvPicPr>
        <p:blipFill>
          <a:blip r:embed="rId5" cstate="print"/>
          <a:srcRect r="11667"/>
          <a:stretch>
            <a:fillRect/>
          </a:stretch>
        </p:blipFill>
        <p:spPr bwMode="auto">
          <a:xfrm>
            <a:off x="5554464" y="4114801"/>
            <a:ext cx="3589536" cy="2743200"/>
          </a:xfrm>
          <a:prstGeom prst="rect">
            <a:avLst/>
          </a:prstGeom>
          <a:noFill/>
        </p:spPr>
      </p:pic>
      <p:pic>
        <p:nvPicPr>
          <p:cNvPr id="3077" name="Picture 5" descr="C:\Documents and Settings\Charles Amlaner\Desktop\Yellowstone\Amlaner at Yellowstone pics 2008\john 1.jpg"/>
          <p:cNvPicPr>
            <a:picLocks noChangeAspect="1" noChangeArrowheads="1"/>
          </p:cNvPicPr>
          <p:nvPr/>
        </p:nvPicPr>
        <p:blipFill>
          <a:blip r:embed="rId6" cstate="print"/>
          <a:srcRect l="7500" r="10000"/>
          <a:stretch>
            <a:fillRect/>
          </a:stretch>
        </p:blipFill>
        <p:spPr bwMode="auto">
          <a:xfrm>
            <a:off x="-14883" y="0"/>
            <a:ext cx="1512701" cy="1219202"/>
          </a:xfrm>
          <a:prstGeom prst="rect">
            <a:avLst/>
          </a:prstGeom>
          <a:noFill/>
        </p:spPr>
      </p:pic>
      <p:pic>
        <p:nvPicPr>
          <p:cNvPr id="3078" name="Picture 6" descr="C:\Documents and Settings\Charles Amlaner\Desktop\Yellowstone\Yellowstone - Use of Public lands\Wolves at Yellowstone\wolves_0011024x768_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19200" y="4979194"/>
            <a:ext cx="2505075" cy="1878806"/>
          </a:xfrm>
          <a:prstGeom prst="rect">
            <a:avLst/>
          </a:prstGeom>
          <a:noFill/>
        </p:spPr>
      </p:pic>
      <p:pic>
        <p:nvPicPr>
          <p:cNvPr id="3079" name="Picture 7" descr="C:\Documents and Settings\Charles Amlaner\Desktop\Yellowstone\Yellowstone - Use of Public lands\Snowmobiles at Yellowstone\28snowmobiles_lg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90825" y="1219200"/>
            <a:ext cx="1621824" cy="1000125"/>
          </a:xfrm>
          <a:prstGeom prst="rect">
            <a:avLst/>
          </a:prstGeom>
          <a:noFill/>
        </p:spPr>
      </p:pic>
      <p:pic>
        <p:nvPicPr>
          <p:cNvPr id="3080" name="Picture 8" descr="C:\Documents and Settings\Charles Amlaner\Desktop\Yellowstone\Yellowstone - Use of Public lands\Human use and impact at Yellowstone\winterpelts_big.jpg"/>
          <p:cNvPicPr>
            <a:picLocks noChangeAspect="1" noChangeArrowheads="1"/>
          </p:cNvPicPr>
          <p:nvPr/>
        </p:nvPicPr>
        <p:blipFill>
          <a:blip r:embed="rId9"/>
          <a:srcRect r="19200"/>
          <a:stretch>
            <a:fillRect/>
          </a:stretch>
        </p:blipFill>
        <p:spPr bwMode="auto">
          <a:xfrm>
            <a:off x="0" y="4981575"/>
            <a:ext cx="1282701" cy="1905000"/>
          </a:xfrm>
          <a:prstGeom prst="rect">
            <a:avLst/>
          </a:prstGeom>
          <a:noFill/>
        </p:spPr>
      </p:pic>
      <p:pic>
        <p:nvPicPr>
          <p:cNvPr id="3081" name="Picture 9" descr="C:\Documents and Settings\Charles Amlaner\Desktop\Yellowstone\Yellowstone - Use of Public lands\Bison Brucellosis at Yellowstone\DSC_1428a reduced size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878860" y="2514600"/>
            <a:ext cx="1265140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</TotalTime>
  <Words>429</Words>
  <Application>Microsoft Office PowerPoint</Application>
  <PresentationFormat>On-screen Show (4:3)</PresentationFormat>
  <Paragraphs>83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Natural Resources and Public Choice: Land Use Conflicts in Yellowstone</vt:lpstr>
      <vt:lpstr>Presentation Outline</vt:lpstr>
      <vt:lpstr>The Natural and Social Sciences at Work in Yellowstone</vt:lpstr>
      <vt:lpstr>The Natural and Social Sciences at Work in Yellowstone</vt:lpstr>
      <vt:lpstr>The Natural and Social Sciences at Work in Yellowstone</vt:lpstr>
      <vt:lpstr>Pre-Departure Workshop</vt:lpstr>
      <vt:lpstr>Pre-Departure Workshop</vt:lpstr>
      <vt:lpstr>Pre-Departure Workshop</vt:lpstr>
      <vt:lpstr>In the Field at Yellowstone</vt:lpstr>
      <vt:lpstr>In the Field at Yellowstone</vt:lpstr>
      <vt:lpstr>In the Field at Yellowstone</vt:lpstr>
      <vt:lpstr>Expectations for Teacher-Participants</vt:lpstr>
      <vt:lpstr>Materials Generated</vt:lpstr>
      <vt:lpstr>Future Directions</vt:lpstr>
    </vt:vector>
  </TitlesOfParts>
  <Company>Indiana State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Natural Resources and Public Choice: Land Use Conflicts in Yellowstone</dc:title>
  <dc:creator>Indiana State University</dc:creator>
  <cp:lastModifiedBy>Indiana State University</cp:lastModifiedBy>
  <cp:revision>46</cp:revision>
  <dcterms:created xsi:type="dcterms:W3CDTF">2009-06-04T19:11:02Z</dcterms:created>
  <dcterms:modified xsi:type="dcterms:W3CDTF">2009-06-05T21:47:49Z</dcterms:modified>
</cp:coreProperties>
</file>