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slideLayouts/slideLayout9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Masters/slideMaster7.xml" ContentType="application/vnd.openxmlformats-officedocument.presentationml.slideMaster+xml"/>
  <Override PartName="/ppt/theme/theme9.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 id="2147483707" r:id="rId2"/>
    <p:sldMasterId id="2147483717" r:id="rId3"/>
    <p:sldMasterId id="2147483719" r:id="rId4"/>
    <p:sldMasterId id="2147483723" r:id="rId5"/>
    <p:sldMasterId id="2147483741" r:id="rId6"/>
    <p:sldMasterId id="2147483743" r:id="rId7"/>
    <p:sldMasterId id="2147483747" r:id="rId8"/>
    <p:sldMasterId id="2147483749" r:id="rId9"/>
  </p:sldMasterIdLst>
  <p:sldIdLst>
    <p:sldId id="279" r:id="rId10"/>
    <p:sldId id="268" r:id="rId11"/>
    <p:sldId id="266" r:id="rId12"/>
    <p:sldId id="290" r:id="rId13"/>
    <p:sldId id="256" r:id="rId14"/>
    <p:sldId id="257" r:id="rId15"/>
    <p:sldId id="291" r:id="rId16"/>
    <p:sldId id="258" r:id="rId17"/>
    <p:sldId id="259" r:id="rId18"/>
    <p:sldId id="260" r:id="rId19"/>
    <p:sldId id="261" r:id="rId20"/>
    <p:sldId id="263" r:id="rId21"/>
    <p:sldId id="292" r:id="rId22"/>
    <p:sldId id="293" r:id="rId23"/>
    <p:sldId id="267" r:id="rId24"/>
    <p:sldId id="269" r:id="rId25"/>
    <p:sldId id="270" r:id="rId26"/>
    <p:sldId id="271" r:id="rId27"/>
    <p:sldId id="272" r:id="rId28"/>
    <p:sldId id="273" r:id="rId29"/>
    <p:sldId id="274" r:id="rId30"/>
    <p:sldId id="294" r:id="rId31"/>
    <p:sldId id="280" r:id="rId32"/>
    <p:sldId id="275" r:id="rId33"/>
    <p:sldId id="276" r:id="rId34"/>
    <p:sldId id="295" r:id="rId35"/>
    <p:sldId id="282" r:id="rId36"/>
    <p:sldId id="277" r:id="rId37"/>
    <p:sldId id="278" r:id="rId38"/>
    <p:sldId id="296" r:id="rId39"/>
    <p:sldId id="281" r:id="rId40"/>
    <p:sldId id="283" r:id="rId41"/>
    <p:sldId id="284" r:id="rId42"/>
    <p:sldId id="297" r:id="rId43"/>
    <p:sldId id="285" r:id="rId44"/>
    <p:sldId id="286" r:id="rId45"/>
    <p:sldId id="287" r:id="rId46"/>
    <p:sldId id="298" r:id="rId47"/>
    <p:sldId id="299" r:id="rId48"/>
    <p:sldId id="264" r:id="rId49"/>
    <p:sldId id="265" r:id="rId50"/>
    <p:sldId id="288" r:id="rId51"/>
    <p:sldId id="289" r:id="rId5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D60093"/>
    <a:srgbClr val="000000"/>
    <a:srgbClr val="003300"/>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576" autoAdjust="0"/>
  </p:normalViewPr>
  <p:slideViewPr>
    <p:cSldViewPr>
      <p:cViewPr varScale="1">
        <p:scale>
          <a:sx n="79" d="100"/>
          <a:sy n="79" d="100"/>
        </p:scale>
        <p:origin x="-56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36194" name="Group 2"/>
          <p:cNvGrpSpPr>
            <a:grpSpLocks/>
          </p:cNvGrpSpPr>
          <p:nvPr/>
        </p:nvGrpSpPr>
        <p:grpSpPr bwMode="auto">
          <a:xfrm>
            <a:off x="3800475" y="1789113"/>
            <a:ext cx="5340350" cy="5056187"/>
            <a:chOff x="2394" y="1127"/>
            <a:chExt cx="3364" cy="3185"/>
          </a:xfrm>
        </p:grpSpPr>
        <p:sp>
          <p:nvSpPr>
            <p:cNvPr id="13619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3619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a:p>
          </p:txBody>
        </p:sp>
        <p:sp>
          <p:nvSpPr>
            <p:cNvPr id="13619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3619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3619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3620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3620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3620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3620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3620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3620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3620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endParaRPr lang="en-US"/>
            </a:p>
          </p:txBody>
        </p:sp>
        <p:sp>
          <p:nvSpPr>
            <p:cNvPr id="13620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a:p>
          </p:txBody>
        </p:sp>
        <p:sp>
          <p:nvSpPr>
            <p:cNvPr id="13620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3620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3621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3621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3621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3621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3621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3621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a:p>
          </p:txBody>
        </p:sp>
        <p:sp>
          <p:nvSpPr>
            <p:cNvPr id="13621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3621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3621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3621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endParaRPr lang="en-US"/>
            </a:p>
          </p:txBody>
        </p:sp>
        <p:sp>
          <p:nvSpPr>
            <p:cNvPr id="13622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a:p>
          </p:txBody>
        </p:sp>
        <p:sp>
          <p:nvSpPr>
            <p:cNvPr id="13622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endParaRPr lang="en-US"/>
            </a:p>
          </p:txBody>
        </p:sp>
        <p:sp>
          <p:nvSpPr>
            <p:cNvPr id="13622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3622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3622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endParaRPr lang="en-US"/>
            </a:p>
          </p:txBody>
        </p:sp>
        <p:sp>
          <p:nvSpPr>
            <p:cNvPr id="13622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3622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a:p>
          </p:txBody>
        </p:sp>
        <p:sp>
          <p:nvSpPr>
            <p:cNvPr id="13622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en-US"/>
            </a:p>
          </p:txBody>
        </p:sp>
        <p:sp>
          <p:nvSpPr>
            <p:cNvPr id="13622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a:p>
          </p:txBody>
        </p:sp>
      </p:grpSp>
      <p:sp>
        <p:nvSpPr>
          <p:cNvPr id="136229" name="Rectangle 37"/>
          <p:cNvSpPr>
            <a:spLocks noGrp="1" noChangeArrowheads="1"/>
          </p:cNvSpPr>
          <p:nvPr>
            <p:ph type="dt" sz="half" idx="2"/>
          </p:nvPr>
        </p:nvSpPr>
        <p:spPr/>
        <p:txBody>
          <a:bodyPr/>
          <a:lstStyle>
            <a:lvl1pPr>
              <a:defRPr/>
            </a:lvl1pPr>
          </a:lstStyle>
          <a:p>
            <a:endParaRPr lang="en-US"/>
          </a:p>
        </p:txBody>
      </p:sp>
      <p:sp>
        <p:nvSpPr>
          <p:cNvPr id="136230" name="Rectangle 38"/>
          <p:cNvSpPr>
            <a:spLocks noGrp="1" noChangeArrowheads="1"/>
          </p:cNvSpPr>
          <p:nvPr>
            <p:ph type="ftr" sz="quarter" idx="3"/>
          </p:nvPr>
        </p:nvSpPr>
        <p:spPr/>
        <p:txBody>
          <a:bodyPr/>
          <a:lstStyle>
            <a:lvl1pPr>
              <a:defRPr/>
            </a:lvl1pPr>
          </a:lstStyle>
          <a:p>
            <a:endParaRPr lang="en-US"/>
          </a:p>
        </p:txBody>
      </p:sp>
      <p:sp>
        <p:nvSpPr>
          <p:cNvPr id="136231"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6232"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US"/>
              <a:t>Click to edit Master title style</a:t>
            </a:r>
          </a:p>
        </p:txBody>
      </p:sp>
      <p:sp>
        <p:nvSpPr>
          <p:cNvPr id="136233" name="Rectangle 41"/>
          <p:cNvSpPr>
            <a:spLocks noGrp="1" noChangeArrowheads="1"/>
          </p:cNvSpPr>
          <p:nvPr>
            <p:ph type="sldNum" sz="quarter" idx="4"/>
          </p:nvPr>
        </p:nvSpPr>
        <p:spPr/>
        <p:txBody>
          <a:bodyPr/>
          <a:lstStyle>
            <a:lvl1pPr>
              <a:defRPr/>
            </a:lvl1pPr>
          </a:lstStyle>
          <a:p>
            <a:fld id="{8A590693-3E6C-4B9E-8909-2CAA995B5F8A}" type="slidenum">
              <a:rPr lang="en-US"/>
              <a:pPr/>
              <a:t>‹#›</a:t>
            </a:fld>
            <a:endParaRPr lang="en-US"/>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2A65C0E-CD44-4171-AB16-CFB83AA7CFFD}" type="slidenum">
              <a:rPr lang="en-US"/>
              <a:pPr/>
              <a:t>‹#›</a:t>
            </a:fld>
            <a:endParaRPr lang="en-US"/>
          </a:p>
        </p:txBody>
      </p:sp>
    </p:spTree>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77EFB4B-8BF0-4D71-A2F0-279E8BD0CBC0}" type="slidenum">
              <a:rPr lang="en-US"/>
              <a:pPr/>
              <a:t>‹#›</a:t>
            </a:fld>
            <a:endParaRPr lang="en-US"/>
          </a:p>
        </p:txBody>
      </p:sp>
    </p:spTree>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3939CF4-9CEC-4A01-93A4-55EEF40AD719}" type="slidenum">
              <a:rPr lang="en-US"/>
              <a:pPr/>
              <a:t>‹#›</a:t>
            </a:fld>
            <a:endParaRPr lang="en-US"/>
          </a:p>
        </p:txBody>
      </p:sp>
    </p:spTree>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3638"/>
            <a:ext cx="21336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3638"/>
            <a:ext cx="2133600" cy="457200"/>
          </a:xfrm>
        </p:spPr>
        <p:txBody>
          <a:bodyPr/>
          <a:lstStyle>
            <a:lvl1pPr>
              <a:defRPr/>
            </a:lvl1pPr>
          </a:lstStyle>
          <a:p>
            <a:fld id="{58784DE6-C4FE-49B0-B833-611E214F02CE}" type="slidenum">
              <a:rPr lang="en-US"/>
              <a:pPr/>
              <a:t>‹#›</a:t>
            </a:fld>
            <a:endParaRPr lang="en-US"/>
          </a:p>
        </p:txBody>
      </p:sp>
    </p:spTree>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41666" name="Group 2"/>
          <p:cNvGrpSpPr>
            <a:grpSpLocks/>
          </p:cNvGrpSpPr>
          <p:nvPr/>
        </p:nvGrpSpPr>
        <p:grpSpPr bwMode="auto">
          <a:xfrm>
            <a:off x="0" y="0"/>
            <a:ext cx="8458200" cy="5943600"/>
            <a:chOff x="0" y="0"/>
            <a:chExt cx="5328" cy="3744"/>
          </a:xfrm>
        </p:grpSpPr>
        <p:sp>
          <p:nvSpPr>
            <p:cNvPr id="241667"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endParaRPr lang="en-US"/>
            </a:p>
          </p:txBody>
        </p:sp>
        <p:sp>
          <p:nvSpPr>
            <p:cNvPr id="241668" name="Freeform 4"/>
            <p:cNvSpPr>
              <a:spLocks/>
            </p:cNvSpPr>
            <p:nvPr/>
          </p:nvSpPr>
          <p:spPr bwMode="hidden">
            <a:xfrm>
              <a:off x="0" y="0"/>
              <a:ext cx="5328" cy="3689"/>
            </a:xfrm>
            <a:custGeom>
              <a:avLst/>
              <a:gdLst/>
              <a:ahLst/>
              <a:cxnLst>
                <a:cxn ang="0">
                  <a:pos x="5311" y="3209"/>
                </a:cxn>
                <a:cxn ang="0">
                  <a:pos x="0" y="3689"/>
                </a:cxn>
                <a:cxn ang="0">
                  <a:pos x="0" y="9"/>
                </a:cxn>
                <a:cxn ang="0">
                  <a:pos x="5328" y="0"/>
                </a:cxn>
                <a:cxn ang="0">
                  <a:pos x="5311" y="320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endParaRPr lang="en-US"/>
            </a:p>
          </p:txBody>
        </p:sp>
      </p:grpSp>
      <p:sp>
        <p:nvSpPr>
          <p:cNvPr id="241669"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41670" name="Rectangle 6"/>
          <p:cNvSpPr>
            <a:spLocks noGrp="1" noChangeArrowheads="1"/>
          </p:cNvSpPr>
          <p:nvPr>
            <p:ph type="dt" sz="quarter" idx="2"/>
          </p:nvPr>
        </p:nvSpPr>
        <p:spPr/>
        <p:txBody>
          <a:bodyPr/>
          <a:lstStyle>
            <a:lvl1pPr>
              <a:defRPr/>
            </a:lvl1pPr>
          </a:lstStyle>
          <a:p>
            <a:endParaRPr lang="en-US"/>
          </a:p>
        </p:txBody>
      </p:sp>
      <p:sp>
        <p:nvSpPr>
          <p:cNvPr id="241671" name="Rectangle 7"/>
          <p:cNvSpPr>
            <a:spLocks noGrp="1" noChangeArrowheads="1"/>
          </p:cNvSpPr>
          <p:nvPr>
            <p:ph type="ftr" sz="quarter" idx="3"/>
          </p:nvPr>
        </p:nvSpPr>
        <p:spPr/>
        <p:txBody>
          <a:bodyPr/>
          <a:lstStyle>
            <a:lvl1pPr>
              <a:defRPr/>
            </a:lvl1pPr>
          </a:lstStyle>
          <a:p>
            <a:endParaRPr lang="en-US"/>
          </a:p>
        </p:txBody>
      </p:sp>
      <p:sp>
        <p:nvSpPr>
          <p:cNvPr id="241672" name="Rectangle 8"/>
          <p:cNvSpPr>
            <a:spLocks noGrp="1" noChangeArrowheads="1"/>
          </p:cNvSpPr>
          <p:nvPr>
            <p:ph type="sldNum" sz="quarter" idx="4"/>
          </p:nvPr>
        </p:nvSpPr>
        <p:spPr/>
        <p:txBody>
          <a:bodyPr/>
          <a:lstStyle>
            <a:lvl1pPr>
              <a:defRPr/>
            </a:lvl1pPr>
          </a:lstStyle>
          <a:p>
            <a:fld id="{4147608B-0274-4810-96B2-8D90B89BCDAA}" type="slidenum">
              <a:rPr lang="en-US"/>
              <a:pPr/>
              <a:t>‹#›</a:t>
            </a:fld>
            <a:endParaRPr lang="en-US"/>
          </a:p>
        </p:txBody>
      </p:sp>
      <p:sp>
        <p:nvSpPr>
          <p:cNvPr id="241673"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Tree>
  </p:cSld>
  <p:clrMapOvr>
    <a:masterClrMapping/>
  </p:clrMapOvr>
  <p:transition>
    <p:fade/>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72193E1-AE39-4C72-8853-E87C06D96286}" type="slidenum">
              <a:rPr lang="en-US"/>
              <a:pPr/>
              <a:t>‹#›</a:t>
            </a:fld>
            <a:endParaRPr lang="en-US"/>
          </a:p>
        </p:txBody>
      </p:sp>
    </p:spTree>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A63F969-FF6E-4116-A515-1E7158A2D7E2}" type="slidenum">
              <a:rPr lang="en-US"/>
              <a:pPr/>
              <a:t>‹#›</a:t>
            </a:fld>
            <a:endParaRPr lang="en-US"/>
          </a:p>
        </p:txBody>
      </p:sp>
    </p:spTree>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F8B612B-ACBC-465E-AF19-A4D5F5E059EE}" type="slidenum">
              <a:rPr lang="en-US"/>
              <a:pPr/>
              <a:t>‹#›</a:t>
            </a:fld>
            <a:endParaRPr lang="en-US"/>
          </a:p>
        </p:txBody>
      </p:sp>
    </p:spTree>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B052CE2-F29E-456C-9C00-0BCCCC08C0DF}" type="slidenum">
              <a:rPr lang="en-US"/>
              <a:pPr/>
              <a:t>‹#›</a:t>
            </a:fld>
            <a:endParaRPr lang="en-US"/>
          </a:p>
        </p:txBody>
      </p:sp>
    </p:spTree>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9E1B5DC-E052-44C7-952C-FDB342B2B44B}" type="slidenum">
              <a:rPr lang="en-US"/>
              <a:pPr/>
              <a:t>‹#›</a:t>
            </a:fld>
            <a:endParaRPr lang="en-US"/>
          </a:p>
        </p:txBody>
      </p:sp>
    </p:spTree>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F1C8665-C55D-4209-91B9-6846AF8A75E4}" type="slidenum">
              <a:rPr lang="en-US"/>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8DFF50A-8C80-4628-A221-C1ED00AD06EA}" type="slidenum">
              <a:rPr lang="en-US"/>
              <a:pPr/>
              <a:t>‹#›</a:t>
            </a:fld>
            <a:endParaRPr lang="en-US"/>
          </a:p>
        </p:txBody>
      </p:sp>
    </p:spTree>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4D4FC65-3188-4242-A13B-B93C1C6676CE}" type="slidenum">
              <a:rPr lang="en-US"/>
              <a:pPr/>
              <a:t>‹#›</a:t>
            </a:fld>
            <a:endParaRPr lang="en-US"/>
          </a:p>
        </p:txBody>
      </p:sp>
    </p:spTree>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C914A88-C36F-4925-99CF-CF0989F07FD2}" type="slidenum">
              <a:rPr lang="en-US"/>
              <a:pPr/>
              <a:t>‹#›</a:t>
            </a:fld>
            <a:endParaRPr lang="en-US"/>
          </a:p>
        </p:txBody>
      </p:sp>
    </p:spTree>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6823F82-876B-40DC-BF0C-1FB643F3BBE3}" type="slidenum">
              <a:rPr lang="en-US"/>
              <a:pPr/>
              <a:t>‹#›</a:t>
            </a:fld>
            <a:endParaRPr lang="en-US"/>
          </a:p>
        </p:txBody>
      </p:sp>
    </p:spTree>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C275E2E-5CC1-4911-9C79-72A023C9C0E6}" type="slidenum">
              <a:rPr lang="en-US"/>
              <a:pPr/>
              <a:t>‹#›</a:t>
            </a:fld>
            <a:endParaRPr lang="en-US"/>
          </a:p>
        </p:txBody>
      </p:sp>
    </p:spTree>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24300"/>
            <a:ext cx="8229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EC8FAE2B-5316-4508-B328-30C150F9B228}" type="slidenum">
              <a:rPr lang="en-US"/>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9E4182A5-E924-4B45-84EB-2AEC0AC3DFC4}" type="slidenum">
              <a:rPr lang="en-US"/>
              <a:pPr/>
              <a:t>‹#›</a:t>
            </a:fld>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FCA7C611-73F6-42F0-AE82-F6CC50A7981F}" type="slidenum">
              <a:rPr lang="en-US"/>
              <a:pPr/>
              <a:t>‹#›</a:t>
            </a:fld>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0290" name="Group 2"/>
          <p:cNvGrpSpPr>
            <a:grpSpLocks/>
          </p:cNvGrpSpPr>
          <p:nvPr/>
        </p:nvGrpSpPr>
        <p:grpSpPr bwMode="auto">
          <a:xfrm>
            <a:off x="-6350" y="20638"/>
            <a:ext cx="9144000" cy="6858000"/>
            <a:chOff x="0" y="0"/>
            <a:chExt cx="5760" cy="4320"/>
          </a:xfrm>
        </p:grpSpPr>
        <p:sp>
          <p:nvSpPr>
            <p:cNvPr id="140291"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140292"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en-US"/>
            </a:p>
          </p:txBody>
        </p:sp>
      </p:grpSp>
      <p:sp>
        <p:nvSpPr>
          <p:cNvPr id="140293" name="Freeform 5"/>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n-US"/>
          </a:p>
        </p:txBody>
      </p:sp>
      <p:grpSp>
        <p:nvGrpSpPr>
          <p:cNvPr id="140294" name="Group 6"/>
          <p:cNvGrpSpPr>
            <a:grpSpLocks/>
          </p:cNvGrpSpPr>
          <p:nvPr/>
        </p:nvGrpSpPr>
        <p:grpSpPr bwMode="auto">
          <a:xfrm>
            <a:off x="-1588" y="6034088"/>
            <a:ext cx="7845426" cy="850900"/>
            <a:chOff x="0" y="3792"/>
            <a:chExt cx="4942" cy="536"/>
          </a:xfrm>
        </p:grpSpPr>
        <p:sp>
          <p:nvSpPr>
            <p:cNvPr id="140295"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en-US"/>
            </a:p>
          </p:txBody>
        </p:sp>
        <p:grpSp>
          <p:nvGrpSpPr>
            <p:cNvPr id="140296" name="Group 8"/>
            <p:cNvGrpSpPr>
              <a:grpSpLocks/>
            </p:cNvGrpSpPr>
            <p:nvPr userDrawn="1"/>
          </p:nvGrpSpPr>
          <p:grpSpPr bwMode="auto">
            <a:xfrm>
              <a:off x="2486" y="3792"/>
              <a:ext cx="2456" cy="536"/>
              <a:chOff x="2486" y="3792"/>
              <a:chExt cx="2456" cy="536"/>
            </a:xfrm>
          </p:grpSpPr>
          <p:sp>
            <p:nvSpPr>
              <p:cNvPr id="140297"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endParaRPr lang="en-US"/>
              </a:p>
            </p:txBody>
          </p:sp>
          <p:sp>
            <p:nvSpPr>
              <p:cNvPr id="140298"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en-US"/>
              </a:p>
            </p:txBody>
          </p:sp>
          <p:sp>
            <p:nvSpPr>
              <p:cNvPr id="140299"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en-US"/>
              </a:p>
            </p:txBody>
          </p:sp>
          <p:sp>
            <p:nvSpPr>
              <p:cNvPr id="140300"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en-US"/>
              </a:p>
            </p:txBody>
          </p:sp>
          <p:sp>
            <p:nvSpPr>
              <p:cNvPr id="140301"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en-US"/>
              </a:p>
            </p:txBody>
          </p:sp>
        </p:grpSp>
        <p:sp>
          <p:nvSpPr>
            <p:cNvPr id="140302"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en-US"/>
            </a:p>
          </p:txBody>
        </p:sp>
      </p:grpSp>
      <p:grpSp>
        <p:nvGrpSpPr>
          <p:cNvPr id="140303" name="Group 15"/>
          <p:cNvGrpSpPr>
            <a:grpSpLocks/>
          </p:cNvGrpSpPr>
          <p:nvPr/>
        </p:nvGrpSpPr>
        <p:grpSpPr bwMode="auto">
          <a:xfrm>
            <a:off x="627063" y="6021388"/>
            <a:ext cx="5684837" cy="849312"/>
            <a:chOff x="395" y="3793"/>
            <a:chExt cx="3581" cy="535"/>
          </a:xfrm>
        </p:grpSpPr>
        <p:sp>
          <p:nvSpPr>
            <p:cNvPr id="140304"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en-US"/>
            </a:p>
          </p:txBody>
        </p:sp>
        <p:sp>
          <p:nvSpPr>
            <p:cNvPr id="140305"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en-US"/>
            </a:p>
          </p:txBody>
        </p:sp>
        <p:sp>
          <p:nvSpPr>
            <p:cNvPr id="140306"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en-US"/>
            </a:p>
          </p:txBody>
        </p:sp>
        <p:sp>
          <p:nvSpPr>
            <p:cNvPr id="140307"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en-US"/>
            </a:p>
          </p:txBody>
        </p:sp>
        <p:sp>
          <p:nvSpPr>
            <p:cNvPr id="140308"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en-US"/>
            </a:p>
          </p:txBody>
        </p:sp>
        <p:sp>
          <p:nvSpPr>
            <p:cNvPr id="140309"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en-US"/>
            </a:p>
          </p:txBody>
        </p:sp>
      </p:grpSp>
      <p:sp>
        <p:nvSpPr>
          <p:cNvPr id="140310" name="Rectangle 22"/>
          <p:cNvSpPr>
            <a:spLocks noGrp="1" noChangeArrowheads="1"/>
          </p:cNvSpPr>
          <p:nvPr>
            <p:ph type="ctrTitle" sz="quarter"/>
          </p:nvPr>
        </p:nvSpPr>
        <p:spPr>
          <a:xfrm>
            <a:off x="457200" y="1447800"/>
            <a:ext cx="8229600" cy="1736725"/>
          </a:xfrm>
        </p:spPr>
        <p:txBody>
          <a:bodyPr/>
          <a:lstStyle>
            <a:lvl1pPr>
              <a:defRPr sz="5400"/>
            </a:lvl1pPr>
          </a:lstStyle>
          <a:p>
            <a:r>
              <a:rPr lang="en-US"/>
              <a:t>Click to edit Master title style</a:t>
            </a:r>
          </a:p>
        </p:txBody>
      </p:sp>
      <p:sp>
        <p:nvSpPr>
          <p:cNvPr id="14031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140312" name="Rectangle 24"/>
          <p:cNvSpPr>
            <a:spLocks noGrp="1" noChangeArrowheads="1"/>
          </p:cNvSpPr>
          <p:nvPr>
            <p:ph type="dt" sz="quarter" idx="2"/>
          </p:nvPr>
        </p:nvSpPr>
        <p:spPr/>
        <p:txBody>
          <a:bodyPr/>
          <a:lstStyle>
            <a:lvl1pPr>
              <a:defRPr/>
            </a:lvl1pPr>
          </a:lstStyle>
          <a:p>
            <a:endParaRPr lang="en-US"/>
          </a:p>
        </p:txBody>
      </p:sp>
      <p:sp>
        <p:nvSpPr>
          <p:cNvPr id="140313" name="Rectangle 25"/>
          <p:cNvSpPr>
            <a:spLocks noGrp="1" noChangeArrowheads="1"/>
          </p:cNvSpPr>
          <p:nvPr>
            <p:ph type="sldNum" sz="quarter" idx="4"/>
          </p:nvPr>
        </p:nvSpPr>
        <p:spPr/>
        <p:txBody>
          <a:bodyPr/>
          <a:lstStyle>
            <a:lvl1pPr>
              <a:defRPr/>
            </a:lvl1pPr>
          </a:lstStyle>
          <a:p>
            <a:fld id="{B460AD28-BBB2-4D39-8466-843B7F6617BB}" type="slidenum">
              <a:rPr lang="en-US"/>
              <a:pPr/>
              <a:t>‹#›</a:t>
            </a:fld>
            <a:endParaRPr lang="en-US"/>
          </a:p>
        </p:txBody>
      </p:sp>
      <p:sp>
        <p:nvSpPr>
          <p:cNvPr id="140314" name="Rectangle 26"/>
          <p:cNvSpPr>
            <a:spLocks noGrp="1" noChangeArrowheads="1"/>
          </p:cNvSpPr>
          <p:nvPr>
            <p:ph type="ftr" sz="quarter" idx="3"/>
          </p:nvPr>
        </p:nvSpPr>
        <p:spPr/>
        <p:txBody>
          <a:bodyPr/>
          <a:lstStyle>
            <a:lvl1pPr>
              <a:defRPr/>
            </a:lvl1pPr>
          </a:lstStyle>
          <a:p>
            <a:endParaRPr lang="en-US"/>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AB7E7DB-BB33-4676-97ED-4BFB41CBC368}" type="slidenum">
              <a:rPr lang="en-US"/>
              <a:pPr/>
              <a:t>‹#›</a:t>
            </a:fld>
            <a:endParaRPr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53558D9-6CEE-4526-95A7-955CC60887C4}" type="slidenum">
              <a:rPr lang="en-US"/>
              <a:pPr/>
              <a:t>‹#›</a:t>
            </a:fld>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246021D-78F7-4A6C-AD6F-95551AF61C5D}" type="slidenum">
              <a:rPr lang="en-US"/>
              <a:pPr/>
              <a:t>‹#›</a:t>
            </a:fld>
            <a:endParaRPr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4AC3877-8856-4149-9F84-049C7452B822}" type="slidenum">
              <a:rPr lang="en-US"/>
              <a:pPr/>
              <a:t>‹#›</a:t>
            </a:fld>
            <a:endParaRPr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8DDF18C-0935-4431-9411-759F31F3D597}" type="slidenum">
              <a:rPr lang="en-US"/>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01C026A-40D0-4F52-A5CB-20A2D56A55CC}" type="slidenum">
              <a:rPr lang="en-US"/>
              <a:pPr/>
              <a:t>‹#›</a:t>
            </a:fld>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7982938-BDFF-43A2-923B-4978E416B71F}" type="slidenum">
              <a:rPr lang="en-US"/>
              <a:pPr/>
              <a:t>‹#›</a:t>
            </a:fld>
            <a:endParaRPr 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A190A62-23DA-4772-BD5D-D0C4364BD0C6}" type="slidenum">
              <a:rPr lang="en-US"/>
              <a:pPr/>
              <a:t>‹#›</a:t>
            </a:fld>
            <a:endParaRPr lang="en-US"/>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F3F7F00-1A44-47F3-9AEF-056346DEF5B5}" type="slidenum">
              <a:rPr lang="en-US"/>
              <a:pPr/>
              <a:t>‹#›</a:t>
            </a:fld>
            <a:endParaRPr lang="en-US"/>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521048D-592A-4007-9FA4-D1B08AEA5EB6}" type="slidenum">
              <a:rPr lang="en-US"/>
              <a:pPr/>
              <a:t>‹#›</a:t>
            </a:fld>
            <a:endParaRPr lang="en-US"/>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B1C451B-BDBD-4A08-90C1-9EA18BDD0214}" type="slidenum">
              <a:rPr lang="en-US"/>
              <a:pPr/>
              <a:t>‹#›</a:t>
            </a:fld>
            <a:endParaRPr lang="en-US"/>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8400"/>
            <a:ext cx="21336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fld id="{D9232635-B2B0-4065-8938-EA49F5ED885F}" type="slidenum">
              <a:rPr lang="en-US"/>
              <a:pPr/>
              <a:t>‹#›</a:t>
            </a:fld>
            <a:endParaRPr lang="en-US"/>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F0933503-C9BD-4EB9-AB1E-0A474EAFF9B5}" type="slidenum">
              <a:rPr lang="en-US"/>
              <a:pPr/>
              <a:t>‹#›</a:t>
            </a:fld>
            <a:endParaRPr lang="en-US"/>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51554" name="Group 2"/>
          <p:cNvGrpSpPr>
            <a:grpSpLocks/>
          </p:cNvGrpSpPr>
          <p:nvPr/>
        </p:nvGrpSpPr>
        <p:grpSpPr bwMode="auto">
          <a:xfrm>
            <a:off x="319088" y="1752600"/>
            <a:ext cx="8824912" cy="5129213"/>
            <a:chOff x="201" y="1104"/>
            <a:chExt cx="5559" cy="3231"/>
          </a:xfrm>
        </p:grpSpPr>
        <p:sp>
          <p:nvSpPr>
            <p:cNvPr id="151555" name="Freeform 3"/>
            <p:cNvSpPr>
              <a:spLocks/>
            </p:cNvSpPr>
            <p:nvPr/>
          </p:nvSpPr>
          <p:spPr bwMode="ltGray">
            <a:xfrm>
              <a:off x="210" y="1104"/>
              <a:ext cx="5550" cy="3216"/>
            </a:xfrm>
            <a:custGeom>
              <a:avLst/>
              <a:gdLst/>
              <a:ahLst/>
              <a:cxnLst>
                <a:cxn ang="0">
                  <a:pos x="335" y="0"/>
                </a:cxn>
                <a:cxn ang="0">
                  <a:pos x="333" y="1290"/>
                </a:cxn>
                <a:cxn ang="0">
                  <a:pos x="0" y="1290"/>
                </a:cxn>
                <a:cxn ang="0">
                  <a:pos x="6" y="3210"/>
                </a:cxn>
                <a:cxn ang="0">
                  <a:pos x="5550" y="3216"/>
                </a:cxn>
                <a:cxn ang="0">
                  <a:pos x="5550" y="0"/>
                </a:cxn>
                <a:cxn ang="0">
                  <a:pos x="335" y="0"/>
                </a:cxn>
                <a:cxn ang="0">
                  <a:pos x="335" y="0"/>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w="9525">
              <a:noFill/>
              <a:round/>
              <a:headEnd/>
              <a:tailEnd/>
            </a:ln>
          </p:spPr>
          <p:txBody>
            <a:bodyPr/>
            <a:lstStyle/>
            <a:p>
              <a:endParaRPr lang="en-US"/>
            </a:p>
          </p:txBody>
        </p:sp>
        <p:sp>
          <p:nvSpPr>
            <p:cNvPr id="151556" name="Freeform 4"/>
            <p:cNvSpPr>
              <a:spLocks/>
            </p:cNvSpPr>
            <p:nvPr/>
          </p:nvSpPr>
          <p:spPr bwMode="ltGray">
            <a:xfrm>
              <a:off x="528" y="2400"/>
              <a:ext cx="5232" cy="1920"/>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endParaRPr lang="en-US"/>
            </a:p>
          </p:txBody>
        </p:sp>
        <p:sp>
          <p:nvSpPr>
            <p:cNvPr id="151557" name="Freeform 5"/>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en-US"/>
            </a:p>
          </p:txBody>
        </p:sp>
        <p:sp>
          <p:nvSpPr>
            <p:cNvPr id="151558" name="Freeform 6"/>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en-US"/>
            </a:p>
          </p:txBody>
        </p:sp>
        <p:sp>
          <p:nvSpPr>
            <p:cNvPr id="151559" name="Freeform 7"/>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endParaRPr lang="en-US"/>
            </a:p>
          </p:txBody>
        </p:sp>
        <p:sp>
          <p:nvSpPr>
            <p:cNvPr id="151560" name="Freeform 8"/>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endParaRPr lang="en-US"/>
            </a:p>
          </p:txBody>
        </p:sp>
      </p:grpSp>
      <p:sp>
        <p:nvSpPr>
          <p:cNvPr id="151561" name="Rectangle 9"/>
          <p:cNvSpPr>
            <a:spLocks noGrp="1" noChangeArrowheads="1"/>
          </p:cNvSpPr>
          <p:nvPr>
            <p:ph type="ctrTitle" sz="quarter"/>
          </p:nvPr>
        </p:nvSpPr>
        <p:spPr>
          <a:xfrm>
            <a:off x="990600" y="1905000"/>
            <a:ext cx="7772400" cy="1736725"/>
          </a:xfrm>
        </p:spPr>
        <p:txBody>
          <a:bodyPr anchor="t"/>
          <a:lstStyle>
            <a:lvl1pPr>
              <a:defRPr sz="5400"/>
            </a:lvl1pPr>
          </a:lstStyle>
          <a:p>
            <a:r>
              <a:rPr lang="en-US"/>
              <a:t>Click to edit Master title style</a:t>
            </a:r>
          </a:p>
        </p:txBody>
      </p:sp>
      <p:sp>
        <p:nvSpPr>
          <p:cNvPr id="151562"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r>
              <a:rPr lang="en-US"/>
              <a:t>Click to edit Master subtitle style</a:t>
            </a:r>
          </a:p>
        </p:txBody>
      </p:sp>
      <p:sp>
        <p:nvSpPr>
          <p:cNvPr id="151563" name="Rectangle 11"/>
          <p:cNvSpPr>
            <a:spLocks noGrp="1" noChangeArrowheads="1"/>
          </p:cNvSpPr>
          <p:nvPr>
            <p:ph type="dt" sz="quarter" idx="2"/>
          </p:nvPr>
        </p:nvSpPr>
        <p:spPr>
          <a:xfrm>
            <a:off x="990600" y="6245225"/>
            <a:ext cx="1901825" cy="476250"/>
          </a:xfrm>
        </p:spPr>
        <p:txBody>
          <a:bodyPr/>
          <a:lstStyle>
            <a:lvl1pPr>
              <a:defRPr/>
            </a:lvl1pPr>
          </a:lstStyle>
          <a:p>
            <a:endParaRPr lang="en-US"/>
          </a:p>
        </p:txBody>
      </p:sp>
      <p:sp>
        <p:nvSpPr>
          <p:cNvPr id="151564" name="Rectangle 12"/>
          <p:cNvSpPr>
            <a:spLocks noGrp="1" noChangeArrowheads="1"/>
          </p:cNvSpPr>
          <p:nvPr>
            <p:ph type="ftr" sz="quarter" idx="3"/>
          </p:nvPr>
        </p:nvSpPr>
        <p:spPr>
          <a:xfrm>
            <a:off x="3468688" y="6245225"/>
            <a:ext cx="2895600" cy="476250"/>
          </a:xfrm>
        </p:spPr>
        <p:txBody>
          <a:bodyPr/>
          <a:lstStyle>
            <a:lvl1pPr>
              <a:defRPr/>
            </a:lvl1pPr>
          </a:lstStyle>
          <a:p>
            <a:endParaRPr lang="en-US"/>
          </a:p>
        </p:txBody>
      </p:sp>
      <p:sp>
        <p:nvSpPr>
          <p:cNvPr id="151565" name="Rectangle 13"/>
          <p:cNvSpPr>
            <a:spLocks noGrp="1" noChangeArrowheads="1"/>
          </p:cNvSpPr>
          <p:nvPr>
            <p:ph type="sldNum" sz="quarter" idx="4"/>
          </p:nvPr>
        </p:nvSpPr>
        <p:spPr/>
        <p:txBody>
          <a:bodyPr/>
          <a:lstStyle>
            <a:lvl1pPr>
              <a:defRPr/>
            </a:lvl1pPr>
          </a:lstStyle>
          <a:p>
            <a:fld id="{4F7571CF-C782-4801-AA7F-FEC7CE8FED6E}" type="slidenum">
              <a:rPr lang="en-US"/>
              <a:pPr/>
              <a:t>‹#›</a:t>
            </a:fld>
            <a:endParaRPr lang="en-US"/>
          </a:p>
        </p:txBody>
      </p:sp>
    </p:spTree>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FC2BC46-D826-4439-A2B7-138984FE09A3}" type="slidenum">
              <a:rPr lang="en-US"/>
              <a:pPr/>
              <a:t>‹#›</a:t>
            </a:fld>
            <a:endParaRPr lang="en-US"/>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8B7A844-514C-47FB-8E36-EAF8D685A657}" type="slidenum">
              <a:rPr lang="en-US"/>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8779A42-693D-428B-81A8-66D71731ABD5}" type="slidenum">
              <a:rPr lang="en-US"/>
              <a:pPr/>
              <a:t>‹#›</a:t>
            </a:fld>
            <a:endParaRPr lang="en-US"/>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748146F-CE4D-432E-A982-D6FA59FE0820}" type="slidenum">
              <a:rPr lang="en-US"/>
              <a:pPr/>
              <a:t>‹#›</a:t>
            </a:fld>
            <a:endParaRPr lang="en-US"/>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7BACDD3-5B1E-4BFB-83A1-3F0F123F9FD6}" type="slidenum">
              <a:rPr lang="en-US"/>
              <a:pPr/>
              <a:t>‹#›</a:t>
            </a:fld>
            <a:endParaRPr lang="en-US"/>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1C4D28B-6B6F-4420-8B8D-20B233B4297B}" type="slidenum">
              <a:rPr lang="en-US"/>
              <a:pPr/>
              <a:t>‹#›</a:t>
            </a:fld>
            <a:endParaRPr lang="en-US"/>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E4494EA-46D4-482C-98C2-A1B715AF1640}" type="slidenum">
              <a:rPr lang="en-US"/>
              <a:pPr/>
              <a:t>‹#›</a:t>
            </a:fld>
            <a:endParaRPr lang="en-US"/>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E44C56F-0739-44C4-8D03-C3BED7E5EC5C}" type="slidenum">
              <a:rPr lang="en-US"/>
              <a:pPr/>
              <a:t>‹#›</a:t>
            </a:fld>
            <a:endParaRPr lang="en-US"/>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5B8B2A4-0D06-422D-ACFC-251AF1ECE83E}" type="slidenum">
              <a:rPr lang="en-US"/>
              <a:pPr/>
              <a:t>‹#›</a:t>
            </a:fld>
            <a:endParaRPr lang="en-US"/>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09A17C3-DF7E-496B-BFD2-8C1A5442068B}" type="slidenum">
              <a:rPr lang="en-US"/>
              <a:pPr/>
              <a:t>‹#›</a:t>
            </a:fld>
            <a:endParaRPr lang="en-US"/>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DCA30A3-982D-467F-9B1E-2DE89FD4BA46}" type="slidenum">
              <a:rPr lang="en-US"/>
              <a:pPr/>
              <a:t>‹#›</a:t>
            </a:fld>
            <a:endParaRPr lang="en-US"/>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838200" y="19050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18075" y="19050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838200" y="4076700"/>
            <a:ext cx="8007350"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838200" y="6245225"/>
            <a:ext cx="1901825" cy="476250"/>
          </a:xfrm>
        </p:spPr>
        <p:txBody>
          <a:bodyPr/>
          <a:lstStyle>
            <a:lvl1pPr>
              <a:defRPr/>
            </a:lvl1pPr>
          </a:lstStyle>
          <a:p>
            <a:endParaRPr lang="en-US"/>
          </a:p>
        </p:txBody>
      </p:sp>
      <p:sp>
        <p:nvSpPr>
          <p:cNvPr id="7" name="Footer Placeholder 6"/>
          <p:cNvSpPr>
            <a:spLocks noGrp="1"/>
          </p:cNvSpPr>
          <p:nvPr>
            <p:ph type="ftr" sz="quarter" idx="11"/>
          </p:nvPr>
        </p:nvSpPr>
        <p:spPr>
          <a:xfrm>
            <a:off x="34290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937375" y="6245225"/>
            <a:ext cx="1901825" cy="476250"/>
          </a:xfrm>
        </p:spPr>
        <p:txBody>
          <a:bodyPr/>
          <a:lstStyle>
            <a:lvl1pPr>
              <a:defRPr/>
            </a:lvl1pPr>
          </a:lstStyle>
          <a:p>
            <a:fld id="{53A0F7B6-4402-434E-955E-4644BA2E3643}" type="slidenum">
              <a:rPr lang="en-US"/>
              <a:pPr/>
              <a:t>‹#›</a:t>
            </a:fld>
            <a:endParaRPr lang="en-US"/>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77154" name="Group 2"/>
          <p:cNvGrpSpPr>
            <a:grpSpLocks/>
          </p:cNvGrpSpPr>
          <p:nvPr/>
        </p:nvGrpSpPr>
        <p:grpSpPr bwMode="auto">
          <a:xfrm>
            <a:off x="0" y="0"/>
            <a:ext cx="9144000" cy="6934200"/>
            <a:chOff x="0" y="0"/>
            <a:chExt cx="5760" cy="4368"/>
          </a:xfrm>
        </p:grpSpPr>
        <p:sp>
          <p:nvSpPr>
            <p:cNvPr id="17715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en-US"/>
            </a:p>
          </p:txBody>
        </p:sp>
        <p:sp>
          <p:nvSpPr>
            <p:cNvPr id="177156"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77157"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177158"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177159"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177160"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77161"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77162"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77163"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endParaRPr lang="en-US"/>
            </a:p>
          </p:txBody>
        </p:sp>
        <p:sp>
          <p:nvSpPr>
            <p:cNvPr id="177164"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endParaRPr lang="en-US"/>
            </a:p>
          </p:txBody>
        </p:sp>
        <p:sp>
          <p:nvSpPr>
            <p:cNvPr id="177165"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endParaRPr lang="en-US"/>
            </a:p>
          </p:txBody>
        </p:sp>
        <p:sp>
          <p:nvSpPr>
            <p:cNvPr id="17716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en-US"/>
            </a:p>
          </p:txBody>
        </p:sp>
        <p:sp>
          <p:nvSpPr>
            <p:cNvPr id="17716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en-US"/>
            </a:p>
          </p:txBody>
        </p:sp>
        <p:sp>
          <p:nvSpPr>
            <p:cNvPr id="17716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endParaRPr lang="en-US"/>
            </a:p>
          </p:txBody>
        </p:sp>
        <p:sp>
          <p:nvSpPr>
            <p:cNvPr id="177169"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endParaRPr lang="en-US"/>
            </a:p>
          </p:txBody>
        </p:sp>
        <p:sp>
          <p:nvSpPr>
            <p:cNvPr id="177170"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7717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en-US"/>
            </a:p>
          </p:txBody>
        </p:sp>
        <p:sp>
          <p:nvSpPr>
            <p:cNvPr id="177172"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grpSp>
      <p:sp>
        <p:nvSpPr>
          <p:cNvPr id="177173" name="Rectangle 21"/>
          <p:cNvSpPr>
            <a:spLocks noGrp="1" noChangeArrowheads="1"/>
          </p:cNvSpPr>
          <p:nvPr>
            <p:ph type="ctrTitle" sz="quarter"/>
          </p:nvPr>
        </p:nvSpPr>
        <p:spPr>
          <a:xfrm>
            <a:off x="685800" y="1828800"/>
            <a:ext cx="7772400" cy="1736725"/>
          </a:xfrm>
        </p:spPr>
        <p:txBody>
          <a:bodyPr/>
          <a:lstStyle>
            <a:lvl1pPr>
              <a:defRPr sz="5400"/>
            </a:lvl1pPr>
          </a:lstStyle>
          <a:p>
            <a:r>
              <a:rPr lang="en-US"/>
              <a:t>Click to edit Master title style</a:t>
            </a:r>
          </a:p>
        </p:txBody>
      </p:sp>
      <p:sp>
        <p:nvSpPr>
          <p:cNvPr id="177174"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77175" name="Rectangle 23"/>
          <p:cNvSpPr>
            <a:spLocks noGrp="1" noChangeArrowheads="1"/>
          </p:cNvSpPr>
          <p:nvPr>
            <p:ph type="dt" sz="quarter" idx="2"/>
          </p:nvPr>
        </p:nvSpPr>
        <p:spPr/>
        <p:txBody>
          <a:bodyPr/>
          <a:lstStyle>
            <a:lvl1pPr>
              <a:defRPr/>
            </a:lvl1pPr>
          </a:lstStyle>
          <a:p>
            <a:endParaRPr lang="en-US"/>
          </a:p>
        </p:txBody>
      </p:sp>
      <p:sp>
        <p:nvSpPr>
          <p:cNvPr id="177176" name="Rectangle 24"/>
          <p:cNvSpPr>
            <a:spLocks noGrp="1" noChangeArrowheads="1"/>
          </p:cNvSpPr>
          <p:nvPr>
            <p:ph type="ftr" sz="quarter" idx="3"/>
          </p:nvPr>
        </p:nvSpPr>
        <p:spPr/>
        <p:txBody>
          <a:bodyPr/>
          <a:lstStyle>
            <a:lvl1pPr>
              <a:defRPr/>
            </a:lvl1pPr>
          </a:lstStyle>
          <a:p>
            <a:endParaRPr lang="en-US"/>
          </a:p>
        </p:txBody>
      </p:sp>
      <p:sp>
        <p:nvSpPr>
          <p:cNvPr id="177177" name="Rectangle 25"/>
          <p:cNvSpPr>
            <a:spLocks noGrp="1" noChangeArrowheads="1"/>
          </p:cNvSpPr>
          <p:nvPr>
            <p:ph type="sldNum" sz="quarter" idx="4"/>
          </p:nvPr>
        </p:nvSpPr>
        <p:spPr/>
        <p:txBody>
          <a:bodyPr/>
          <a:lstStyle>
            <a:lvl1pPr>
              <a:defRPr/>
            </a:lvl1pPr>
          </a:lstStyle>
          <a:p>
            <a:fld id="{98FCA38C-3724-4499-9AEE-EC0DBDA6970D}" type="slidenum">
              <a:rPr lang="en-US"/>
              <a:pPr/>
              <a:t>‹#›</a:t>
            </a:fld>
            <a:endParaRPr lang="en-US"/>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E3B0D10-40DA-4A24-B7C5-1ED1E330FA5D}" type="slidenum">
              <a:rPr lang="en-US"/>
              <a:pPr/>
              <a:t>‹#›</a:t>
            </a:fld>
            <a:endParaRPr lang="en-US"/>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D0A61D8-566E-4264-9490-793D4FCA15F6}" type="slidenum">
              <a:rPr lang="en-US"/>
              <a:pPr/>
              <a:t>‹#›</a:t>
            </a:fld>
            <a:endParaRPr lang="en-US"/>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85D5E2C-4EAE-4469-8431-61E44E92E248}" type="slidenum">
              <a:rPr lang="en-US"/>
              <a:pPr/>
              <a:t>‹#›</a:t>
            </a:fld>
            <a:endParaRPr lang="en-US"/>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261EA94-D22B-4ADD-A28C-B478B06E0F72}" type="slidenum">
              <a:rPr lang="en-US"/>
              <a:pPr/>
              <a:t>‹#›</a:t>
            </a:fld>
            <a:endParaRPr lang="en-US"/>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C65D8A7-3728-4097-8740-B21FE71936B8}" type="slidenum">
              <a:rPr lang="en-US"/>
              <a:pPr/>
              <a:t>‹#›</a:t>
            </a:fld>
            <a:endParaRPr lang="en-US"/>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B86DFFA-8E83-4C69-BE19-284B7C028EB5}" type="slidenum">
              <a:rPr lang="en-US"/>
              <a:pPr/>
              <a:t>‹#›</a:t>
            </a:fld>
            <a:endParaRPr lang="en-US"/>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EBD8213-CCD3-4806-B04F-C626F4EB7E19}" type="slidenum">
              <a:rPr lang="en-US"/>
              <a:pPr/>
              <a:t>‹#›</a:t>
            </a:fld>
            <a:endParaRPr lang="en-US"/>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05DD8AD-A9EB-471C-8FA2-A52F9AE6334D}" type="slidenum">
              <a:rPr lang="en-US"/>
              <a:pPr/>
              <a:t>‹#›</a:t>
            </a:fld>
            <a:endParaRPr lang="en-US"/>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810E85E-1160-4187-9B13-9E56681AD932}" type="slidenum">
              <a:rPr lang="en-US"/>
              <a:pPr/>
              <a:t>‹#›</a:t>
            </a:fld>
            <a:endParaRPr lang="en-US"/>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6AC0210-E5AB-4BDD-8BEF-E61C7E049921}" type="slidenum">
              <a:rPr lang="en-US"/>
              <a:pPr/>
              <a:t>‹#›</a:t>
            </a:fld>
            <a:endParaRPr lang="en-US"/>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092E1DF-B4BA-4125-B690-191DA41D9AFB}" type="slidenum">
              <a:rPr lang="en-US"/>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D9BB830-A6BD-4ED2-860B-EFAC67206576}" type="slidenum">
              <a:rPr lang="en-US"/>
              <a:pPr/>
              <a:t>‹#›</a:t>
            </a:fld>
            <a:endParaRPr lang="en-US"/>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2556075B-F4BF-47C3-AC46-3BBB7536033B}" type="slidenum">
              <a:rPr lang="en-US"/>
              <a:pPr/>
              <a:t>‹#›</a:t>
            </a:fld>
            <a:endParaRPr lang="en-US"/>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8400"/>
            <a:ext cx="21336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fld id="{0F1E6FA4-1723-4C83-A9A4-32E9CED34DBE}" type="slidenum">
              <a:rPr lang="en-US"/>
              <a:pPr/>
              <a:t>‹#›</a:t>
            </a:fld>
            <a:endParaRPr lang="en-US"/>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8400"/>
            <a:ext cx="21336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fld id="{A2BC3E71-F319-463A-AF29-6BB55C8AFB38}" type="slidenum">
              <a:rPr lang="en-US"/>
              <a:pPr/>
              <a:t>‹#›</a:t>
            </a:fld>
            <a:endParaRPr lang="en-US"/>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0F68D5D1-8831-46FE-8405-82C0559103D8}" type="slidenum">
              <a:rPr lang="en-US"/>
              <a:pPr/>
              <a:t>‹#›</a:t>
            </a:fld>
            <a:endParaRPr lang="en-US"/>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10946" name="Group 2"/>
          <p:cNvGrpSpPr>
            <a:grpSpLocks/>
          </p:cNvGrpSpPr>
          <p:nvPr/>
        </p:nvGrpSpPr>
        <p:grpSpPr bwMode="auto">
          <a:xfrm>
            <a:off x="0" y="2438400"/>
            <a:ext cx="9144000" cy="4046538"/>
            <a:chOff x="0" y="1536"/>
            <a:chExt cx="5760" cy="2549"/>
          </a:xfrm>
        </p:grpSpPr>
        <p:sp>
          <p:nvSpPr>
            <p:cNvPr id="210947"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endParaRPr lang="en-US"/>
            </a:p>
          </p:txBody>
        </p:sp>
        <p:sp>
          <p:nvSpPr>
            <p:cNvPr id="210948"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endParaRPr lang="en-US"/>
            </a:p>
          </p:txBody>
        </p:sp>
        <p:sp>
          <p:nvSpPr>
            <p:cNvPr id="210949"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endParaRPr lang="en-US"/>
            </a:p>
          </p:txBody>
        </p:sp>
        <p:sp>
          <p:nvSpPr>
            <p:cNvPr id="210950"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en-US"/>
            </a:p>
          </p:txBody>
        </p:sp>
        <p:sp>
          <p:nvSpPr>
            <p:cNvPr id="210951"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endParaRPr lang="en-US"/>
            </a:p>
          </p:txBody>
        </p:sp>
        <p:sp>
          <p:nvSpPr>
            <p:cNvPr id="210952"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endParaRPr lang="en-US"/>
            </a:p>
          </p:txBody>
        </p:sp>
        <p:sp>
          <p:nvSpPr>
            <p:cNvPr id="210953"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endParaRPr lang="en-US"/>
            </a:p>
          </p:txBody>
        </p:sp>
        <p:sp>
          <p:nvSpPr>
            <p:cNvPr id="210954"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endParaRPr lang="en-US"/>
            </a:p>
          </p:txBody>
        </p:sp>
        <p:sp>
          <p:nvSpPr>
            <p:cNvPr id="210955"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endParaRPr lang="en-US"/>
            </a:p>
          </p:txBody>
        </p:sp>
        <p:sp>
          <p:nvSpPr>
            <p:cNvPr id="210956"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endParaRPr lang="en-US"/>
            </a:p>
          </p:txBody>
        </p:sp>
        <p:sp>
          <p:nvSpPr>
            <p:cNvPr id="210957"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endParaRPr lang="en-US"/>
            </a:p>
          </p:txBody>
        </p:sp>
        <p:sp>
          <p:nvSpPr>
            <p:cNvPr id="210958"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endParaRPr lang="en-US"/>
            </a:p>
          </p:txBody>
        </p:sp>
        <p:sp>
          <p:nvSpPr>
            <p:cNvPr id="210959"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endParaRPr lang="en-US"/>
            </a:p>
          </p:txBody>
        </p:sp>
        <p:sp>
          <p:nvSpPr>
            <p:cNvPr id="210960"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en-US"/>
            </a:p>
          </p:txBody>
        </p:sp>
        <p:sp>
          <p:nvSpPr>
            <p:cNvPr id="210961"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endParaRPr lang="en-US"/>
            </a:p>
          </p:txBody>
        </p:sp>
      </p:grpSp>
      <p:sp>
        <p:nvSpPr>
          <p:cNvPr id="210962" name="Rectangle 18"/>
          <p:cNvSpPr>
            <a:spLocks noGrp="1" noChangeArrowheads="1"/>
          </p:cNvSpPr>
          <p:nvPr>
            <p:ph type="ctrTitle" sz="quarter"/>
          </p:nvPr>
        </p:nvSpPr>
        <p:spPr>
          <a:xfrm>
            <a:off x="685800" y="1768475"/>
            <a:ext cx="7772400" cy="1736725"/>
          </a:xfrm>
        </p:spPr>
        <p:txBody>
          <a:bodyPr anchor="b"/>
          <a:lstStyle>
            <a:lvl1pPr>
              <a:defRPr sz="5400"/>
            </a:lvl1pPr>
          </a:lstStyle>
          <a:p>
            <a:r>
              <a:rPr lang="en-US"/>
              <a:t>Click to edit Master title style</a:t>
            </a:r>
          </a:p>
        </p:txBody>
      </p:sp>
      <p:sp>
        <p:nvSpPr>
          <p:cNvPr id="210963"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10964" name="Rectangle 20"/>
          <p:cNvSpPr>
            <a:spLocks noGrp="1" noChangeArrowheads="1"/>
          </p:cNvSpPr>
          <p:nvPr>
            <p:ph type="dt" sz="quarter" idx="2"/>
          </p:nvPr>
        </p:nvSpPr>
        <p:spPr/>
        <p:txBody>
          <a:bodyPr/>
          <a:lstStyle>
            <a:lvl1pPr>
              <a:defRPr/>
            </a:lvl1pPr>
          </a:lstStyle>
          <a:p>
            <a:endParaRPr lang="en-US"/>
          </a:p>
        </p:txBody>
      </p:sp>
      <p:sp>
        <p:nvSpPr>
          <p:cNvPr id="210965" name="Rectangle 21"/>
          <p:cNvSpPr>
            <a:spLocks noGrp="1" noChangeArrowheads="1"/>
          </p:cNvSpPr>
          <p:nvPr>
            <p:ph type="ftr" sz="quarter" idx="3"/>
          </p:nvPr>
        </p:nvSpPr>
        <p:spPr/>
        <p:txBody>
          <a:bodyPr/>
          <a:lstStyle>
            <a:lvl1pPr>
              <a:defRPr/>
            </a:lvl1pPr>
          </a:lstStyle>
          <a:p>
            <a:endParaRPr lang="en-US"/>
          </a:p>
        </p:txBody>
      </p:sp>
      <p:sp>
        <p:nvSpPr>
          <p:cNvPr id="210966" name="Rectangle 22"/>
          <p:cNvSpPr>
            <a:spLocks noGrp="1" noChangeArrowheads="1"/>
          </p:cNvSpPr>
          <p:nvPr>
            <p:ph type="sldNum" sz="quarter" idx="4"/>
          </p:nvPr>
        </p:nvSpPr>
        <p:spPr/>
        <p:txBody>
          <a:bodyPr/>
          <a:lstStyle>
            <a:lvl1pPr>
              <a:defRPr/>
            </a:lvl1pPr>
          </a:lstStyle>
          <a:p>
            <a:fld id="{C59ED2A7-EFE1-41A3-B60D-1FA475228496}" type="slidenum">
              <a:rPr lang="en-US"/>
              <a:pPr/>
              <a:t>‹#›</a:t>
            </a:fld>
            <a:endParaRPr lang="en-US"/>
          </a:p>
        </p:txBody>
      </p:sp>
    </p:spTree>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B324B35-642E-4C5D-AF28-26E6572BDEFF}" type="slidenum">
              <a:rPr lang="en-US"/>
              <a:pPr/>
              <a:t>‹#›</a:t>
            </a:fld>
            <a:endParaRPr lang="en-US"/>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CFC0404-E8E1-45FB-BE96-6BF7637CC6A4}" type="slidenum">
              <a:rPr lang="en-US"/>
              <a:pPr/>
              <a:t>‹#›</a:t>
            </a:fld>
            <a:endParaRPr lang="en-US"/>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CD28A31-9838-40F1-A74F-0E98465AFEBB}" type="slidenum">
              <a:rPr lang="en-US"/>
              <a:pPr/>
              <a:t>‹#›</a:t>
            </a:fld>
            <a:endParaRPr lang="en-US"/>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2936276-C399-4570-A128-AF657D8F4C3E}" type="slidenum">
              <a:rPr lang="en-US"/>
              <a:pPr/>
              <a:t>‹#›</a:t>
            </a:fld>
            <a:endParaRPr lang="en-US"/>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044D769-49F8-4C5E-8B32-260CCA1AC7DD}" type="slidenum">
              <a:rPr lang="en-US"/>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2F847FD-307F-447C-B556-6615C7CFD65F}" type="slidenum">
              <a:rPr lang="en-US"/>
              <a:pPr/>
              <a:t>‹#›</a:t>
            </a:fld>
            <a:endParaRPr lang="en-US"/>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0C7DBB7-824E-49A9-A4F0-45C3A920BC8E}" type="slidenum">
              <a:rPr lang="en-US"/>
              <a:pPr/>
              <a:t>‹#›</a:t>
            </a:fld>
            <a:endParaRPr lang="en-US"/>
          </a:p>
        </p:txBody>
      </p:sp>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6D42AB8-87DF-4737-824A-148C57AAA82C}" type="slidenum">
              <a:rPr lang="en-US"/>
              <a:pPr/>
              <a:t>‹#›</a:t>
            </a:fld>
            <a:endParaRPr lang="en-US"/>
          </a:p>
        </p:txBody>
      </p:sp>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BE6FC27-D60C-4DF2-A4C6-3025AF28E2AB}" type="slidenum">
              <a:rPr lang="en-US"/>
              <a:pPr/>
              <a:t>‹#›</a:t>
            </a:fld>
            <a:endParaRPr lang="en-US"/>
          </a:p>
        </p:txBody>
      </p:sp>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CEF81C3-B21E-48A7-AD6D-67B0A341F4FA}" type="slidenum">
              <a:rPr lang="en-US"/>
              <a:pPr/>
              <a:t>‹#›</a:t>
            </a:fld>
            <a:endParaRPr lang="en-US"/>
          </a:p>
        </p:txBody>
      </p:sp>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1C41070-77CF-48A5-A2B2-FFCCBA3DEBA2}" type="slidenum">
              <a:rPr lang="en-US"/>
              <a:pPr/>
              <a:t>‹#›</a:t>
            </a:fld>
            <a:endParaRPr lang="en-US"/>
          </a:p>
        </p:txBody>
      </p:sp>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30402" name="Group 2"/>
          <p:cNvGrpSpPr>
            <a:grpSpLocks/>
          </p:cNvGrpSpPr>
          <p:nvPr/>
        </p:nvGrpSpPr>
        <p:grpSpPr bwMode="auto">
          <a:xfrm>
            <a:off x="-633413" y="798513"/>
            <a:ext cx="7542213" cy="6029325"/>
            <a:chOff x="-384" y="480"/>
            <a:chExt cx="4751" cy="3798"/>
          </a:xfrm>
        </p:grpSpPr>
        <p:grpSp>
          <p:nvGrpSpPr>
            <p:cNvPr id="230403" name="Group 3"/>
            <p:cNvGrpSpPr>
              <a:grpSpLocks/>
            </p:cNvGrpSpPr>
            <p:nvPr/>
          </p:nvGrpSpPr>
          <p:grpSpPr bwMode="auto">
            <a:xfrm>
              <a:off x="-384" y="480"/>
              <a:ext cx="4751" cy="3798"/>
              <a:chOff x="0" y="522"/>
              <a:chExt cx="4751" cy="3798"/>
            </a:xfrm>
          </p:grpSpPr>
          <p:grpSp>
            <p:nvGrpSpPr>
              <p:cNvPr id="230404" name="Group 4"/>
              <p:cNvGrpSpPr>
                <a:grpSpLocks/>
              </p:cNvGrpSpPr>
              <p:nvPr userDrawn="1"/>
            </p:nvGrpSpPr>
            <p:grpSpPr bwMode="auto">
              <a:xfrm>
                <a:off x="0" y="522"/>
                <a:ext cx="4751" cy="3794"/>
                <a:chOff x="0" y="522"/>
                <a:chExt cx="4751" cy="3794"/>
              </a:xfrm>
            </p:grpSpPr>
            <p:sp>
              <p:nvSpPr>
                <p:cNvPr id="230405" name="Freeform 5"/>
                <p:cNvSpPr>
                  <a:spLocks/>
                </p:cNvSpPr>
                <p:nvPr userDrawn="1"/>
              </p:nvSpPr>
              <p:spPr bwMode="hidden">
                <a:xfrm>
                  <a:off x="628" y="1241"/>
                  <a:ext cx="3281" cy="3075"/>
                </a:xfrm>
                <a:custGeom>
                  <a:avLst/>
                  <a:gdLst/>
                  <a:ahLst/>
                  <a:cxnLst>
                    <a:cxn ang="0">
                      <a:pos x="502" y="1990"/>
                    </a:cxn>
                    <a:cxn ang="0">
                      <a:pos x="186" y="1474"/>
                    </a:cxn>
                    <a:cxn ang="0">
                      <a:pos x="66" y="1169"/>
                    </a:cxn>
                    <a:cxn ang="0">
                      <a:pos x="12" y="875"/>
                    </a:cxn>
                    <a:cxn ang="0">
                      <a:pos x="18" y="611"/>
                    </a:cxn>
                    <a:cxn ang="0">
                      <a:pos x="84" y="389"/>
                    </a:cxn>
                    <a:cxn ang="0">
                      <a:pos x="209" y="216"/>
                    </a:cxn>
                    <a:cxn ang="0">
                      <a:pos x="508" y="42"/>
                    </a:cxn>
                    <a:cxn ang="0">
                      <a:pos x="891" y="6"/>
                    </a:cxn>
                    <a:cxn ang="0">
                      <a:pos x="1334" y="102"/>
                    </a:cxn>
                    <a:cxn ang="0">
                      <a:pos x="1806" y="324"/>
                    </a:cxn>
                    <a:cxn ang="0">
                      <a:pos x="2272" y="659"/>
                    </a:cxn>
                    <a:cxn ang="0">
                      <a:pos x="2769" y="1187"/>
                    </a:cxn>
                    <a:cxn ang="0">
                      <a:pos x="3085" y="1702"/>
                    </a:cxn>
                    <a:cxn ang="0">
                      <a:pos x="3205" y="2008"/>
                    </a:cxn>
                    <a:cxn ang="0">
                      <a:pos x="3259" y="2302"/>
                    </a:cxn>
                    <a:cxn ang="0">
                      <a:pos x="3253" y="2565"/>
                    </a:cxn>
                    <a:cxn ang="0">
                      <a:pos x="3187" y="2781"/>
                    </a:cxn>
                    <a:cxn ang="0">
                      <a:pos x="3068" y="2961"/>
                    </a:cxn>
                    <a:cxn ang="0">
                      <a:pos x="2918" y="3075"/>
                    </a:cxn>
                    <a:cxn ang="0">
                      <a:pos x="3068" y="2967"/>
                    </a:cxn>
                    <a:cxn ang="0">
                      <a:pos x="3193" y="2787"/>
                    </a:cxn>
                    <a:cxn ang="0">
                      <a:pos x="3259" y="2565"/>
                    </a:cxn>
                    <a:cxn ang="0">
                      <a:pos x="3265" y="2302"/>
                    </a:cxn>
                    <a:cxn ang="0">
                      <a:pos x="3211" y="2008"/>
                    </a:cxn>
                    <a:cxn ang="0">
                      <a:pos x="3091" y="1702"/>
                    </a:cxn>
                    <a:cxn ang="0">
                      <a:pos x="2775" y="1181"/>
                    </a:cxn>
                    <a:cxn ang="0">
                      <a:pos x="2278" y="653"/>
                    </a:cxn>
                    <a:cxn ang="0">
                      <a:pos x="1806" y="318"/>
                    </a:cxn>
                    <a:cxn ang="0">
                      <a:pos x="1334" y="96"/>
                    </a:cxn>
                    <a:cxn ang="0">
                      <a:pos x="891" y="0"/>
                    </a:cxn>
                    <a:cxn ang="0">
                      <a:pos x="502" y="36"/>
                    </a:cxn>
                    <a:cxn ang="0">
                      <a:pos x="204" y="210"/>
                    </a:cxn>
                    <a:cxn ang="0">
                      <a:pos x="78" y="389"/>
                    </a:cxn>
                    <a:cxn ang="0">
                      <a:pos x="12" y="611"/>
                    </a:cxn>
                    <a:cxn ang="0">
                      <a:pos x="6" y="875"/>
                    </a:cxn>
                    <a:cxn ang="0">
                      <a:pos x="60" y="1169"/>
                    </a:cxn>
                    <a:cxn ang="0">
                      <a:pos x="180" y="1474"/>
                    </a:cxn>
                    <a:cxn ang="0">
                      <a:pos x="353" y="1786"/>
                    </a:cxn>
                    <a:cxn ang="0">
                      <a:pos x="849" y="2380"/>
                    </a:cxn>
                    <a:cxn ang="0">
                      <a:pos x="1244" y="2709"/>
                    </a:cxn>
                    <a:cxn ang="0">
                      <a:pos x="1656" y="2961"/>
                    </a:cxn>
                    <a:cxn ang="0">
                      <a:pos x="1937" y="3075"/>
                    </a:cxn>
                    <a:cxn ang="0">
                      <a:pos x="1525" y="2889"/>
                    </a:cxn>
                    <a:cxn ang="0">
                      <a:pos x="1118" y="2607"/>
                    </a:cxn>
                    <a:cxn ang="0">
                      <a:pos x="849" y="2380"/>
                    </a:cxn>
                  </a:cxnLst>
                  <a:rect l="0" t="0" r="r" b="b"/>
                  <a:pathLst>
                    <a:path w="3271" h="3075">
                      <a:moveTo>
                        <a:pt x="849" y="2380"/>
                      </a:moveTo>
                      <a:lnTo>
                        <a:pt x="664" y="2188"/>
                      </a:lnTo>
                      <a:lnTo>
                        <a:pt x="502" y="1990"/>
                      </a:lnTo>
                      <a:lnTo>
                        <a:pt x="359" y="1786"/>
                      </a:lnTo>
                      <a:lnTo>
                        <a:pt x="239" y="1576"/>
                      </a:lnTo>
                      <a:lnTo>
                        <a:pt x="186" y="1474"/>
                      </a:lnTo>
                      <a:lnTo>
                        <a:pt x="138" y="1373"/>
                      </a:lnTo>
                      <a:lnTo>
                        <a:pt x="102" y="1271"/>
                      </a:lnTo>
                      <a:lnTo>
                        <a:pt x="66" y="1169"/>
                      </a:lnTo>
                      <a:lnTo>
                        <a:pt x="42" y="1067"/>
                      </a:lnTo>
                      <a:lnTo>
                        <a:pt x="24" y="971"/>
                      </a:lnTo>
                      <a:lnTo>
                        <a:pt x="12" y="875"/>
                      </a:lnTo>
                      <a:lnTo>
                        <a:pt x="6" y="779"/>
                      </a:lnTo>
                      <a:lnTo>
                        <a:pt x="6" y="695"/>
                      </a:lnTo>
                      <a:lnTo>
                        <a:pt x="18" y="611"/>
                      </a:lnTo>
                      <a:lnTo>
                        <a:pt x="30" y="533"/>
                      </a:lnTo>
                      <a:lnTo>
                        <a:pt x="54" y="461"/>
                      </a:lnTo>
                      <a:lnTo>
                        <a:pt x="84" y="389"/>
                      </a:lnTo>
                      <a:lnTo>
                        <a:pt x="120" y="330"/>
                      </a:lnTo>
                      <a:lnTo>
                        <a:pt x="162" y="270"/>
                      </a:lnTo>
                      <a:lnTo>
                        <a:pt x="209" y="216"/>
                      </a:lnTo>
                      <a:lnTo>
                        <a:pt x="299" y="144"/>
                      </a:lnTo>
                      <a:lnTo>
                        <a:pt x="395" y="84"/>
                      </a:lnTo>
                      <a:lnTo>
                        <a:pt x="508" y="42"/>
                      </a:lnTo>
                      <a:lnTo>
                        <a:pt x="628" y="18"/>
                      </a:lnTo>
                      <a:lnTo>
                        <a:pt x="754" y="6"/>
                      </a:lnTo>
                      <a:lnTo>
                        <a:pt x="891" y="6"/>
                      </a:lnTo>
                      <a:lnTo>
                        <a:pt x="1035" y="24"/>
                      </a:lnTo>
                      <a:lnTo>
                        <a:pt x="1184" y="60"/>
                      </a:lnTo>
                      <a:lnTo>
                        <a:pt x="1334" y="102"/>
                      </a:lnTo>
                      <a:lnTo>
                        <a:pt x="1489" y="162"/>
                      </a:lnTo>
                      <a:lnTo>
                        <a:pt x="1644" y="240"/>
                      </a:lnTo>
                      <a:lnTo>
                        <a:pt x="1806" y="324"/>
                      </a:lnTo>
                      <a:lnTo>
                        <a:pt x="1961" y="425"/>
                      </a:lnTo>
                      <a:lnTo>
                        <a:pt x="2117" y="533"/>
                      </a:lnTo>
                      <a:lnTo>
                        <a:pt x="2272" y="659"/>
                      </a:lnTo>
                      <a:lnTo>
                        <a:pt x="2422" y="797"/>
                      </a:lnTo>
                      <a:lnTo>
                        <a:pt x="2607" y="989"/>
                      </a:lnTo>
                      <a:lnTo>
                        <a:pt x="2769" y="1187"/>
                      </a:lnTo>
                      <a:lnTo>
                        <a:pt x="2912" y="1391"/>
                      </a:lnTo>
                      <a:lnTo>
                        <a:pt x="3032" y="1600"/>
                      </a:lnTo>
                      <a:lnTo>
                        <a:pt x="3085" y="1702"/>
                      </a:lnTo>
                      <a:lnTo>
                        <a:pt x="3133" y="1804"/>
                      </a:lnTo>
                      <a:lnTo>
                        <a:pt x="3169" y="1906"/>
                      </a:lnTo>
                      <a:lnTo>
                        <a:pt x="3205" y="2008"/>
                      </a:lnTo>
                      <a:lnTo>
                        <a:pt x="3229" y="2110"/>
                      </a:lnTo>
                      <a:lnTo>
                        <a:pt x="3247" y="2206"/>
                      </a:lnTo>
                      <a:lnTo>
                        <a:pt x="3259" y="2302"/>
                      </a:lnTo>
                      <a:lnTo>
                        <a:pt x="3265" y="2398"/>
                      </a:lnTo>
                      <a:lnTo>
                        <a:pt x="3265" y="2482"/>
                      </a:lnTo>
                      <a:lnTo>
                        <a:pt x="3253" y="2565"/>
                      </a:lnTo>
                      <a:lnTo>
                        <a:pt x="3241" y="2643"/>
                      </a:lnTo>
                      <a:lnTo>
                        <a:pt x="3217" y="2715"/>
                      </a:lnTo>
                      <a:lnTo>
                        <a:pt x="3187" y="2781"/>
                      </a:lnTo>
                      <a:lnTo>
                        <a:pt x="3157" y="2847"/>
                      </a:lnTo>
                      <a:lnTo>
                        <a:pt x="3115" y="2907"/>
                      </a:lnTo>
                      <a:lnTo>
                        <a:pt x="3068" y="2961"/>
                      </a:lnTo>
                      <a:lnTo>
                        <a:pt x="3068" y="2961"/>
                      </a:lnTo>
                      <a:lnTo>
                        <a:pt x="2996" y="3021"/>
                      </a:lnTo>
                      <a:lnTo>
                        <a:pt x="2918" y="3075"/>
                      </a:lnTo>
                      <a:lnTo>
                        <a:pt x="2930" y="3075"/>
                      </a:lnTo>
                      <a:lnTo>
                        <a:pt x="3002" y="3027"/>
                      </a:lnTo>
                      <a:lnTo>
                        <a:pt x="3068" y="2967"/>
                      </a:lnTo>
                      <a:lnTo>
                        <a:pt x="3115" y="2913"/>
                      </a:lnTo>
                      <a:lnTo>
                        <a:pt x="3157" y="2853"/>
                      </a:lnTo>
                      <a:lnTo>
                        <a:pt x="3193" y="2787"/>
                      </a:lnTo>
                      <a:lnTo>
                        <a:pt x="3223" y="2721"/>
                      </a:lnTo>
                      <a:lnTo>
                        <a:pt x="3247" y="2643"/>
                      </a:lnTo>
                      <a:lnTo>
                        <a:pt x="3259" y="2565"/>
                      </a:lnTo>
                      <a:lnTo>
                        <a:pt x="3271" y="2482"/>
                      </a:lnTo>
                      <a:lnTo>
                        <a:pt x="3271" y="2398"/>
                      </a:lnTo>
                      <a:lnTo>
                        <a:pt x="3265" y="2302"/>
                      </a:lnTo>
                      <a:lnTo>
                        <a:pt x="3253" y="2206"/>
                      </a:lnTo>
                      <a:lnTo>
                        <a:pt x="3235" y="2110"/>
                      </a:lnTo>
                      <a:lnTo>
                        <a:pt x="3211" y="2008"/>
                      </a:lnTo>
                      <a:lnTo>
                        <a:pt x="3175" y="1906"/>
                      </a:lnTo>
                      <a:lnTo>
                        <a:pt x="3139" y="1804"/>
                      </a:lnTo>
                      <a:lnTo>
                        <a:pt x="3091" y="1702"/>
                      </a:lnTo>
                      <a:lnTo>
                        <a:pt x="3038" y="1594"/>
                      </a:lnTo>
                      <a:lnTo>
                        <a:pt x="2918" y="1391"/>
                      </a:lnTo>
                      <a:lnTo>
                        <a:pt x="2775" y="1181"/>
                      </a:lnTo>
                      <a:lnTo>
                        <a:pt x="2613" y="983"/>
                      </a:lnTo>
                      <a:lnTo>
                        <a:pt x="2428" y="791"/>
                      </a:lnTo>
                      <a:lnTo>
                        <a:pt x="2278" y="653"/>
                      </a:lnTo>
                      <a:lnTo>
                        <a:pt x="2123" y="527"/>
                      </a:lnTo>
                      <a:lnTo>
                        <a:pt x="1967" y="419"/>
                      </a:lnTo>
                      <a:lnTo>
                        <a:pt x="1806" y="318"/>
                      </a:lnTo>
                      <a:lnTo>
                        <a:pt x="1650" y="234"/>
                      </a:lnTo>
                      <a:lnTo>
                        <a:pt x="1489" y="156"/>
                      </a:lnTo>
                      <a:lnTo>
                        <a:pt x="1334" y="96"/>
                      </a:lnTo>
                      <a:lnTo>
                        <a:pt x="1184" y="54"/>
                      </a:lnTo>
                      <a:lnTo>
                        <a:pt x="1035" y="18"/>
                      </a:lnTo>
                      <a:lnTo>
                        <a:pt x="891" y="0"/>
                      </a:lnTo>
                      <a:lnTo>
                        <a:pt x="754" y="0"/>
                      </a:lnTo>
                      <a:lnTo>
                        <a:pt x="622" y="12"/>
                      </a:lnTo>
                      <a:lnTo>
                        <a:pt x="502" y="36"/>
                      </a:lnTo>
                      <a:lnTo>
                        <a:pt x="395" y="78"/>
                      </a:lnTo>
                      <a:lnTo>
                        <a:pt x="293" y="138"/>
                      </a:lnTo>
                      <a:lnTo>
                        <a:pt x="204" y="210"/>
                      </a:lnTo>
                      <a:lnTo>
                        <a:pt x="156" y="264"/>
                      </a:lnTo>
                      <a:lnTo>
                        <a:pt x="114" y="324"/>
                      </a:lnTo>
                      <a:lnTo>
                        <a:pt x="78" y="389"/>
                      </a:lnTo>
                      <a:lnTo>
                        <a:pt x="48" y="461"/>
                      </a:lnTo>
                      <a:lnTo>
                        <a:pt x="30" y="533"/>
                      </a:lnTo>
                      <a:lnTo>
                        <a:pt x="12" y="611"/>
                      </a:lnTo>
                      <a:lnTo>
                        <a:pt x="6" y="695"/>
                      </a:lnTo>
                      <a:lnTo>
                        <a:pt x="0" y="779"/>
                      </a:lnTo>
                      <a:lnTo>
                        <a:pt x="6" y="875"/>
                      </a:lnTo>
                      <a:lnTo>
                        <a:pt x="18" y="971"/>
                      </a:lnTo>
                      <a:lnTo>
                        <a:pt x="36" y="1067"/>
                      </a:lnTo>
                      <a:lnTo>
                        <a:pt x="60" y="1169"/>
                      </a:lnTo>
                      <a:lnTo>
                        <a:pt x="96" y="1271"/>
                      </a:lnTo>
                      <a:lnTo>
                        <a:pt x="132" y="1373"/>
                      </a:lnTo>
                      <a:lnTo>
                        <a:pt x="180" y="1474"/>
                      </a:lnTo>
                      <a:lnTo>
                        <a:pt x="233" y="1582"/>
                      </a:lnTo>
                      <a:lnTo>
                        <a:pt x="287" y="1684"/>
                      </a:lnTo>
                      <a:lnTo>
                        <a:pt x="353" y="1786"/>
                      </a:lnTo>
                      <a:lnTo>
                        <a:pt x="496" y="1990"/>
                      </a:lnTo>
                      <a:lnTo>
                        <a:pt x="664" y="2188"/>
                      </a:lnTo>
                      <a:lnTo>
                        <a:pt x="849" y="2380"/>
                      </a:lnTo>
                      <a:lnTo>
                        <a:pt x="981" y="2500"/>
                      </a:lnTo>
                      <a:lnTo>
                        <a:pt x="1112" y="2607"/>
                      </a:lnTo>
                      <a:lnTo>
                        <a:pt x="1244" y="2709"/>
                      </a:lnTo>
                      <a:lnTo>
                        <a:pt x="1381" y="2805"/>
                      </a:lnTo>
                      <a:lnTo>
                        <a:pt x="1519" y="2889"/>
                      </a:lnTo>
                      <a:lnTo>
                        <a:pt x="1656" y="2961"/>
                      </a:lnTo>
                      <a:lnTo>
                        <a:pt x="1788" y="3021"/>
                      </a:lnTo>
                      <a:lnTo>
                        <a:pt x="1926" y="3075"/>
                      </a:lnTo>
                      <a:lnTo>
                        <a:pt x="1937" y="3075"/>
                      </a:lnTo>
                      <a:lnTo>
                        <a:pt x="1800" y="3021"/>
                      </a:lnTo>
                      <a:lnTo>
                        <a:pt x="1662" y="2961"/>
                      </a:lnTo>
                      <a:lnTo>
                        <a:pt x="1525" y="2889"/>
                      </a:lnTo>
                      <a:lnTo>
                        <a:pt x="1387" y="2805"/>
                      </a:lnTo>
                      <a:lnTo>
                        <a:pt x="1250" y="2709"/>
                      </a:lnTo>
                      <a:lnTo>
                        <a:pt x="1118" y="2607"/>
                      </a:lnTo>
                      <a:lnTo>
                        <a:pt x="981" y="2500"/>
                      </a:lnTo>
                      <a:lnTo>
                        <a:pt x="849" y="2380"/>
                      </a:lnTo>
                      <a:lnTo>
                        <a:pt x="849" y="2380"/>
                      </a:lnTo>
                      <a:close/>
                    </a:path>
                  </a:pathLst>
                </a:custGeom>
                <a:solidFill>
                  <a:schemeClr val="accent2"/>
                </a:solidFill>
                <a:ln w="9525">
                  <a:noFill/>
                  <a:round/>
                  <a:headEnd/>
                  <a:tailEnd/>
                </a:ln>
              </p:spPr>
              <p:txBody>
                <a:bodyPr/>
                <a:lstStyle/>
                <a:p>
                  <a:endParaRPr lang="en-US"/>
                </a:p>
              </p:txBody>
            </p:sp>
            <p:grpSp>
              <p:nvGrpSpPr>
                <p:cNvPr id="230406" name="Group 6"/>
                <p:cNvGrpSpPr>
                  <a:grpSpLocks/>
                </p:cNvGrpSpPr>
                <p:nvPr userDrawn="1"/>
              </p:nvGrpSpPr>
              <p:grpSpPr bwMode="auto">
                <a:xfrm>
                  <a:off x="0" y="522"/>
                  <a:ext cx="4751" cy="3794"/>
                  <a:chOff x="0" y="522"/>
                  <a:chExt cx="4751" cy="3794"/>
                </a:xfrm>
              </p:grpSpPr>
              <p:sp>
                <p:nvSpPr>
                  <p:cNvPr id="230407" name="Freeform 7"/>
                  <p:cNvSpPr>
                    <a:spLocks/>
                  </p:cNvSpPr>
                  <p:nvPr userDrawn="1"/>
                </p:nvSpPr>
                <p:spPr bwMode="hidden">
                  <a:xfrm>
                    <a:off x="400" y="815"/>
                    <a:ext cx="3964" cy="3501"/>
                  </a:xfrm>
                  <a:custGeom>
                    <a:avLst/>
                    <a:gdLst/>
                    <a:ahLst/>
                    <a:cxnLst>
                      <a:cxn ang="0">
                        <a:pos x="3946" y="2860"/>
                      </a:cxn>
                      <a:cxn ang="0">
                        <a:pos x="3910" y="2614"/>
                      </a:cxn>
                      <a:cxn ang="0">
                        <a:pos x="3839" y="2368"/>
                      </a:cxn>
                      <a:cxn ang="0">
                        <a:pos x="3731" y="2110"/>
                      </a:cxn>
                      <a:cxn ang="0">
                        <a:pos x="3593" y="1853"/>
                      </a:cxn>
                      <a:cxn ang="0">
                        <a:pos x="3432" y="1595"/>
                      </a:cxn>
                      <a:cxn ang="0">
                        <a:pos x="3241" y="1343"/>
                      </a:cxn>
                      <a:cxn ang="0">
                        <a:pos x="3025" y="1103"/>
                      </a:cxn>
                      <a:cxn ang="0">
                        <a:pos x="2721" y="815"/>
                      </a:cxn>
                      <a:cxn ang="0">
                        <a:pos x="2332" y="522"/>
                      </a:cxn>
                      <a:cxn ang="0">
                        <a:pos x="1943" y="288"/>
                      </a:cxn>
                      <a:cxn ang="0">
                        <a:pos x="1555" y="126"/>
                      </a:cxn>
                      <a:cxn ang="0">
                        <a:pos x="1184" y="24"/>
                      </a:cxn>
                      <a:cxn ang="0">
                        <a:pos x="837" y="0"/>
                      </a:cxn>
                      <a:cxn ang="0">
                        <a:pos x="526" y="48"/>
                      </a:cxn>
                      <a:cxn ang="0">
                        <a:pos x="263" y="174"/>
                      </a:cxn>
                      <a:cxn ang="0">
                        <a:pos x="114" y="312"/>
                      </a:cxn>
                      <a:cxn ang="0">
                        <a:pos x="0" y="486"/>
                      </a:cxn>
                      <a:cxn ang="0">
                        <a:pos x="72" y="372"/>
                      </a:cxn>
                      <a:cxn ang="0">
                        <a:pos x="269" y="174"/>
                      </a:cxn>
                      <a:cxn ang="0">
                        <a:pos x="526" y="48"/>
                      </a:cxn>
                      <a:cxn ang="0">
                        <a:pos x="837" y="6"/>
                      </a:cxn>
                      <a:cxn ang="0">
                        <a:pos x="1184" y="30"/>
                      </a:cxn>
                      <a:cxn ang="0">
                        <a:pos x="1555" y="132"/>
                      </a:cxn>
                      <a:cxn ang="0">
                        <a:pos x="1943" y="294"/>
                      </a:cxn>
                      <a:cxn ang="0">
                        <a:pos x="2332" y="528"/>
                      </a:cxn>
                      <a:cxn ang="0">
                        <a:pos x="2715" y="821"/>
                      </a:cxn>
                      <a:cxn ang="0">
                        <a:pos x="3127" y="1223"/>
                      </a:cxn>
                      <a:cxn ang="0">
                        <a:pos x="3336" y="1469"/>
                      </a:cxn>
                      <a:cxn ang="0">
                        <a:pos x="3510" y="1727"/>
                      </a:cxn>
                      <a:cxn ang="0">
                        <a:pos x="3665" y="1984"/>
                      </a:cxn>
                      <a:cxn ang="0">
                        <a:pos x="3785" y="2236"/>
                      </a:cxn>
                      <a:cxn ang="0">
                        <a:pos x="3875" y="2494"/>
                      </a:cxn>
                      <a:cxn ang="0">
                        <a:pos x="3934" y="2740"/>
                      </a:cxn>
                      <a:cxn ang="0">
                        <a:pos x="3952" y="2973"/>
                      </a:cxn>
                      <a:cxn ang="0">
                        <a:pos x="3922" y="3255"/>
                      </a:cxn>
                      <a:cxn ang="0">
                        <a:pos x="3833" y="3501"/>
                      </a:cxn>
                      <a:cxn ang="0">
                        <a:pos x="3886" y="3387"/>
                      </a:cxn>
                      <a:cxn ang="0">
                        <a:pos x="3946" y="3123"/>
                      </a:cxn>
                      <a:cxn ang="0">
                        <a:pos x="3952" y="2973"/>
                      </a:cxn>
                    </a:cxnLst>
                    <a:rect l="0" t="0" r="r" b="b"/>
                    <a:pathLst>
                      <a:path w="3952" h="3501">
                        <a:moveTo>
                          <a:pt x="3952" y="2973"/>
                        </a:moveTo>
                        <a:lnTo>
                          <a:pt x="3946" y="2860"/>
                        </a:lnTo>
                        <a:lnTo>
                          <a:pt x="3934" y="2740"/>
                        </a:lnTo>
                        <a:lnTo>
                          <a:pt x="3910" y="2614"/>
                        </a:lnTo>
                        <a:lnTo>
                          <a:pt x="3875" y="2494"/>
                        </a:lnTo>
                        <a:lnTo>
                          <a:pt x="3839" y="2368"/>
                        </a:lnTo>
                        <a:lnTo>
                          <a:pt x="3785" y="2236"/>
                        </a:lnTo>
                        <a:lnTo>
                          <a:pt x="3731" y="2110"/>
                        </a:lnTo>
                        <a:lnTo>
                          <a:pt x="3665" y="1978"/>
                        </a:lnTo>
                        <a:lnTo>
                          <a:pt x="3593" y="1853"/>
                        </a:lnTo>
                        <a:lnTo>
                          <a:pt x="3516" y="1721"/>
                        </a:lnTo>
                        <a:lnTo>
                          <a:pt x="3432" y="1595"/>
                        </a:lnTo>
                        <a:lnTo>
                          <a:pt x="3336" y="1469"/>
                        </a:lnTo>
                        <a:lnTo>
                          <a:pt x="3241" y="1343"/>
                        </a:lnTo>
                        <a:lnTo>
                          <a:pt x="3133" y="1223"/>
                        </a:lnTo>
                        <a:lnTo>
                          <a:pt x="3025" y="1103"/>
                        </a:lnTo>
                        <a:lnTo>
                          <a:pt x="2906" y="983"/>
                        </a:lnTo>
                        <a:lnTo>
                          <a:pt x="2721" y="815"/>
                        </a:lnTo>
                        <a:lnTo>
                          <a:pt x="2529" y="660"/>
                        </a:lnTo>
                        <a:lnTo>
                          <a:pt x="2332" y="522"/>
                        </a:lnTo>
                        <a:lnTo>
                          <a:pt x="2141" y="396"/>
                        </a:lnTo>
                        <a:lnTo>
                          <a:pt x="1943" y="288"/>
                        </a:lnTo>
                        <a:lnTo>
                          <a:pt x="1746" y="198"/>
                        </a:lnTo>
                        <a:lnTo>
                          <a:pt x="1555" y="126"/>
                        </a:lnTo>
                        <a:lnTo>
                          <a:pt x="1363" y="66"/>
                        </a:lnTo>
                        <a:lnTo>
                          <a:pt x="1184" y="24"/>
                        </a:lnTo>
                        <a:lnTo>
                          <a:pt x="1005" y="6"/>
                        </a:lnTo>
                        <a:lnTo>
                          <a:pt x="837" y="0"/>
                        </a:lnTo>
                        <a:lnTo>
                          <a:pt x="676" y="12"/>
                        </a:lnTo>
                        <a:lnTo>
                          <a:pt x="526" y="48"/>
                        </a:lnTo>
                        <a:lnTo>
                          <a:pt x="389" y="102"/>
                        </a:lnTo>
                        <a:lnTo>
                          <a:pt x="263" y="174"/>
                        </a:lnTo>
                        <a:lnTo>
                          <a:pt x="155" y="264"/>
                        </a:lnTo>
                        <a:lnTo>
                          <a:pt x="114" y="312"/>
                        </a:lnTo>
                        <a:lnTo>
                          <a:pt x="72" y="366"/>
                        </a:lnTo>
                        <a:lnTo>
                          <a:pt x="0" y="486"/>
                        </a:lnTo>
                        <a:lnTo>
                          <a:pt x="0" y="498"/>
                        </a:lnTo>
                        <a:lnTo>
                          <a:pt x="72" y="372"/>
                        </a:lnTo>
                        <a:lnTo>
                          <a:pt x="161" y="264"/>
                        </a:lnTo>
                        <a:lnTo>
                          <a:pt x="269" y="174"/>
                        </a:lnTo>
                        <a:lnTo>
                          <a:pt x="395" y="102"/>
                        </a:lnTo>
                        <a:lnTo>
                          <a:pt x="526" y="48"/>
                        </a:lnTo>
                        <a:lnTo>
                          <a:pt x="676" y="18"/>
                        </a:lnTo>
                        <a:lnTo>
                          <a:pt x="837" y="6"/>
                        </a:lnTo>
                        <a:lnTo>
                          <a:pt x="1005" y="6"/>
                        </a:lnTo>
                        <a:lnTo>
                          <a:pt x="1184" y="30"/>
                        </a:lnTo>
                        <a:lnTo>
                          <a:pt x="1363" y="72"/>
                        </a:lnTo>
                        <a:lnTo>
                          <a:pt x="1555" y="132"/>
                        </a:lnTo>
                        <a:lnTo>
                          <a:pt x="1746" y="204"/>
                        </a:lnTo>
                        <a:lnTo>
                          <a:pt x="1943" y="294"/>
                        </a:lnTo>
                        <a:lnTo>
                          <a:pt x="2135" y="402"/>
                        </a:lnTo>
                        <a:lnTo>
                          <a:pt x="2332" y="528"/>
                        </a:lnTo>
                        <a:lnTo>
                          <a:pt x="2523" y="666"/>
                        </a:lnTo>
                        <a:lnTo>
                          <a:pt x="2715" y="821"/>
                        </a:lnTo>
                        <a:lnTo>
                          <a:pt x="2900" y="989"/>
                        </a:lnTo>
                        <a:lnTo>
                          <a:pt x="3127" y="1223"/>
                        </a:lnTo>
                        <a:lnTo>
                          <a:pt x="3235" y="1349"/>
                        </a:lnTo>
                        <a:lnTo>
                          <a:pt x="3336" y="1469"/>
                        </a:lnTo>
                        <a:lnTo>
                          <a:pt x="3426" y="1595"/>
                        </a:lnTo>
                        <a:lnTo>
                          <a:pt x="3510" y="1727"/>
                        </a:lnTo>
                        <a:lnTo>
                          <a:pt x="3593" y="1853"/>
                        </a:lnTo>
                        <a:lnTo>
                          <a:pt x="3665" y="1984"/>
                        </a:lnTo>
                        <a:lnTo>
                          <a:pt x="3731" y="2110"/>
                        </a:lnTo>
                        <a:lnTo>
                          <a:pt x="3785" y="2236"/>
                        </a:lnTo>
                        <a:lnTo>
                          <a:pt x="3833" y="2368"/>
                        </a:lnTo>
                        <a:lnTo>
                          <a:pt x="3875" y="2494"/>
                        </a:lnTo>
                        <a:lnTo>
                          <a:pt x="3910" y="2614"/>
                        </a:lnTo>
                        <a:lnTo>
                          <a:pt x="3934" y="2740"/>
                        </a:lnTo>
                        <a:lnTo>
                          <a:pt x="3946" y="2860"/>
                        </a:lnTo>
                        <a:lnTo>
                          <a:pt x="3952" y="2973"/>
                        </a:lnTo>
                        <a:lnTo>
                          <a:pt x="3946" y="3123"/>
                        </a:lnTo>
                        <a:lnTo>
                          <a:pt x="3922" y="3255"/>
                        </a:lnTo>
                        <a:lnTo>
                          <a:pt x="3886" y="3387"/>
                        </a:lnTo>
                        <a:lnTo>
                          <a:pt x="3833" y="3501"/>
                        </a:lnTo>
                        <a:lnTo>
                          <a:pt x="3833" y="3501"/>
                        </a:lnTo>
                        <a:lnTo>
                          <a:pt x="3886" y="3387"/>
                        </a:lnTo>
                        <a:lnTo>
                          <a:pt x="3928" y="3255"/>
                        </a:lnTo>
                        <a:lnTo>
                          <a:pt x="3946" y="3123"/>
                        </a:lnTo>
                        <a:lnTo>
                          <a:pt x="3952" y="2973"/>
                        </a:lnTo>
                        <a:lnTo>
                          <a:pt x="3952" y="2973"/>
                        </a:lnTo>
                        <a:close/>
                      </a:path>
                    </a:pathLst>
                  </a:custGeom>
                  <a:solidFill>
                    <a:schemeClr val="accent2"/>
                  </a:solidFill>
                  <a:ln w="9525">
                    <a:noFill/>
                    <a:round/>
                    <a:headEnd/>
                    <a:tailEnd/>
                  </a:ln>
                </p:spPr>
                <p:txBody>
                  <a:bodyPr/>
                  <a:lstStyle/>
                  <a:p>
                    <a:endParaRPr lang="en-US"/>
                  </a:p>
                </p:txBody>
              </p:sp>
              <p:sp>
                <p:nvSpPr>
                  <p:cNvPr id="230408" name="Freeform 8"/>
                  <p:cNvSpPr>
                    <a:spLocks/>
                  </p:cNvSpPr>
                  <p:nvPr userDrawn="1"/>
                </p:nvSpPr>
                <p:spPr bwMode="hidden">
                  <a:xfrm>
                    <a:off x="406" y="953"/>
                    <a:ext cx="3803" cy="3363"/>
                  </a:xfrm>
                  <a:custGeom>
                    <a:avLst/>
                    <a:gdLst/>
                    <a:ahLst/>
                    <a:cxnLst>
                      <a:cxn ang="0">
                        <a:pos x="676" y="2416"/>
                      </a:cxn>
                      <a:cxn ang="0">
                        <a:pos x="419" y="2062"/>
                      </a:cxn>
                      <a:cxn ang="0">
                        <a:pos x="215" y="1703"/>
                      </a:cxn>
                      <a:cxn ang="0">
                        <a:pos x="78" y="1343"/>
                      </a:cxn>
                      <a:cxn ang="0">
                        <a:pos x="12" y="1001"/>
                      </a:cxn>
                      <a:cxn ang="0">
                        <a:pos x="18" y="701"/>
                      </a:cxn>
                      <a:cxn ang="0">
                        <a:pos x="96" y="450"/>
                      </a:cxn>
                      <a:cxn ang="0">
                        <a:pos x="239" y="246"/>
                      </a:cxn>
                      <a:cxn ang="0">
                        <a:pos x="580" y="48"/>
                      </a:cxn>
                      <a:cxn ang="0">
                        <a:pos x="1028" y="6"/>
                      </a:cxn>
                      <a:cxn ang="0">
                        <a:pos x="1543" y="120"/>
                      </a:cxn>
                      <a:cxn ang="0">
                        <a:pos x="2087" y="378"/>
                      </a:cxn>
                      <a:cxn ang="0">
                        <a:pos x="2631" y="773"/>
                      </a:cxn>
                      <a:cxn ang="0">
                        <a:pos x="3115" y="1265"/>
                      </a:cxn>
                      <a:cxn ang="0">
                        <a:pos x="3378" y="1625"/>
                      </a:cxn>
                      <a:cxn ang="0">
                        <a:pos x="3582" y="1984"/>
                      </a:cxn>
                      <a:cxn ang="0">
                        <a:pos x="3719" y="2344"/>
                      </a:cxn>
                      <a:cxn ang="0">
                        <a:pos x="3785" y="2686"/>
                      </a:cxn>
                      <a:cxn ang="0">
                        <a:pos x="3749" y="3105"/>
                      </a:cxn>
                      <a:cxn ang="0">
                        <a:pos x="3629" y="3363"/>
                      </a:cxn>
                      <a:cxn ang="0">
                        <a:pos x="3779" y="2967"/>
                      </a:cxn>
                      <a:cxn ang="0">
                        <a:pos x="3791" y="2794"/>
                      </a:cxn>
                      <a:cxn ang="0">
                        <a:pos x="3749" y="2458"/>
                      </a:cxn>
                      <a:cxn ang="0">
                        <a:pos x="3635" y="2104"/>
                      </a:cxn>
                      <a:cxn ang="0">
                        <a:pos x="3456" y="1739"/>
                      </a:cxn>
                      <a:cxn ang="0">
                        <a:pos x="3211" y="1385"/>
                      </a:cxn>
                      <a:cxn ang="0">
                        <a:pos x="2804" y="929"/>
                      </a:cxn>
                      <a:cxn ang="0">
                        <a:pos x="2272" y="492"/>
                      </a:cxn>
                      <a:cxn ang="0">
                        <a:pos x="1722" y="192"/>
                      </a:cxn>
                      <a:cxn ang="0">
                        <a:pos x="1190" y="24"/>
                      </a:cxn>
                      <a:cxn ang="0">
                        <a:pos x="717" y="12"/>
                      </a:cxn>
                      <a:cxn ang="0">
                        <a:pos x="335" y="162"/>
                      </a:cxn>
                      <a:cxn ang="0">
                        <a:pos x="132" y="378"/>
                      </a:cxn>
                      <a:cxn ang="0">
                        <a:pos x="36" y="612"/>
                      </a:cxn>
                      <a:cxn ang="0">
                        <a:pos x="0" y="893"/>
                      </a:cxn>
                      <a:cxn ang="0">
                        <a:pos x="42" y="1229"/>
                      </a:cxn>
                      <a:cxn ang="0">
                        <a:pos x="161" y="1583"/>
                      </a:cxn>
                      <a:cxn ang="0">
                        <a:pos x="341" y="1942"/>
                      </a:cxn>
                      <a:cxn ang="0">
                        <a:pos x="580" y="2302"/>
                      </a:cxn>
                      <a:cxn ang="0">
                        <a:pos x="987" y="2758"/>
                      </a:cxn>
                      <a:cxn ang="0">
                        <a:pos x="1596" y="3237"/>
                      </a:cxn>
                      <a:cxn ang="0">
                        <a:pos x="1596" y="3237"/>
                      </a:cxn>
                      <a:cxn ang="0">
                        <a:pos x="993" y="2758"/>
                      </a:cxn>
                    </a:cxnLst>
                    <a:rect l="0" t="0" r="r" b="b"/>
                    <a:pathLst>
                      <a:path w="3791" h="3363">
                        <a:moveTo>
                          <a:pt x="993" y="2758"/>
                        </a:moveTo>
                        <a:lnTo>
                          <a:pt x="777" y="2536"/>
                        </a:lnTo>
                        <a:lnTo>
                          <a:pt x="676" y="2416"/>
                        </a:lnTo>
                        <a:lnTo>
                          <a:pt x="586" y="2302"/>
                        </a:lnTo>
                        <a:lnTo>
                          <a:pt x="496" y="2182"/>
                        </a:lnTo>
                        <a:lnTo>
                          <a:pt x="419" y="2062"/>
                        </a:lnTo>
                        <a:lnTo>
                          <a:pt x="341" y="1942"/>
                        </a:lnTo>
                        <a:lnTo>
                          <a:pt x="275" y="1822"/>
                        </a:lnTo>
                        <a:lnTo>
                          <a:pt x="215" y="1703"/>
                        </a:lnTo>
                        <a:lnTo>
                          <a:pt x="161" y="1583"/>
                        </a:lnTo>
                        <a:lnTo>
                          <a:pt x="114" y="1463"/>
                        </a:lnTo>
                        <a:lnTo>
                          <a:pt x="78" y="1343"/>
                        </a:lnTo>
                        <a:lnTo>
                          <a:pt x="48" y="1229"/>
                        </a:lnTo>
                        <a:lnTo>
                          <a:pt x="24" y="1115"/>
                        </a:lnTo>
                        <a:lnTo>
                          <a:pt x="12" y="1001"/>
                        </a:lnTo>
                        <a:lnTo>
                          <a:pt x="6" y="893"/>
                        </a:lnTo>
                        <a:lnTo>
                          <a:pt x="12" y="797"/>
                        </a:lnTo>
                        <a:lnTo>
                          <a:pt x="18" y="701"/>
                        </a:lnTo>
                        <a:lnTo>
                          <a:pt x="42" y="612"/>
                        </a:lnTo>
                        <a:lnTo>
                          <a:pt x="66" y="528"/>
                        </a:lnTo>
                        <a:lnTo>
                          <a:pt x="96" y="450"/>
                        </a:lnTo>
                        <a:lnTo>
                          <a:pt x="138" y="378"/>
                        </a:lnTo>
                        <a:lnTo>
                          <a:pt x="185" y="306"/>
                        </a:lnTo>
                        <a:lnTo>
                          <a:pt x="239" y="246"/>
                        </a:lnTo>
                        <a:lnTo>
                          <a:pt x="341" y="162"/>
                        </a:lnTo>
                        <a:lnTo>
                          <a:pt x="454" y="96"/>
                        </a:lnTo>
                        <a:lnTo>
                          <a:pt x="580" y="48"/>
                        </a:lnTo>
                        <a:lnTo>
                          <a:pt x="723" y="18"/>
                        </a:lnTo>
                        <a:lnTo>
                          <a:pt x="867" y="6"/>
                        </a:lnTo>
                        <a:lnTo>
                          <a:pt x="1028" y="6"/>
                        </a:lnTo>
                        <a:lnTo>
                          <a:pt x="1196" y="30"/>
                        </a:lnTo>
                        <a:lnTo>
                          <a:pt x="1363" y="66"/>
                        </a:lnTo>
                        <a:lnTo>
                          <a:pt x="1543" y="120"/>
                        </a:lnTo>
                        <a:lnTo>
                          <a:pt x="1722" y="192"/>
                        </a:lnTo>
                        <a:lnTo>
                          <a:pt x="1901" y="282"/>
                        </a:lnTo>
                        <a:lnTo>
                          <a:pt x="2087" y="378"/>
                        </a:lnTo>
                        <a:lnTo>
                          <a:pt x="2272" y="498"/>
                        </a:lnTo>
                        <a:lnTo>
                          <a:pt x="2451" y="624"/>
                        </a:lnTo>
                        <a:lnTo>
                          <a:pt x="2631" y="773"/>
                        </a:lnTo>
                        <a:lnTo>
                          <a:pt x="2804" y="929"/>
                        </a:lnTo>
                        <a:lnTo>
                          <a:pt x="3019" y="1151"/>
                        </a:lnTo>
                        <a:lnTo>
                          <a:pt x="3115" y="1265"/>
                        </a:lnTo>
                        <a:lnTo>
                          <a:pt x="3211" y="1385"/>
                        </a:lnTo>
                        <a:lnTo>
                          <a:pt x="3295" y="1505"/>
                        </a:lnTo>
                        <a:lnTo>
                          <a:pt x="3378" y="1625"/>
                        </a:lnTo>
                        <a:lnTo>
                          <a:pt x="3450" y="1745"/>
                        </a:lnTo>
                        <a:lnTo>
                          <a:pt x="3522" y="1864"/>
                        </a:lnTo>
                        <a:lnTo>
                          <a:pt x="3582" y="1984"/>
                        </a:lnTo>
                        <a:lnTo>
                          <a:pt x="3635" y="2104"/>
                        </a:lnTo>
                        <a:lnTo>
                          <a:pt x="3677" y="2224"/>
                        </a:lnTo>
                        <a:lnTo>
                          <a:pt x="3719" y="2344"/>
                        </a:lnTo>
                        <a:lnTo>
                          <a:pt x="3749" y="2458"/>
                        </a:lnTo>
                        <a:lnTo>
                          <a:pt x="3773" y="2572"/>
                        </a:lnTo>
                        <a:lnTo>
                          <a:pt x="3785" y="2686"/>
                        </a:lnTo>
                        <a:lnTo>
                          <a:pt x="3791" y="2794"/>
                        </a:lnTo>
                        <a:lnTo>
                          <a:pt x="3779" y="2955"/>
                        </a:lnTo>
                        <a:lnTo>
                          <a:pt x="3749" y="3105"/>
                        </a:lnTo>
                        <a:lnTo>
                          <a:pt x="3695" y="3243"/>
                        </a:lnTo>
                        <a:lnTo>
                          <a:pt x="3623" y="3363"/>
                        </a:lnTo>
                        <a:lnTo>
                          <a:pt x="3629" y="3363"/>
                        </a:lnTo>
                        <a:lnTo>
                          <a:pt x="3701" y="3243"/>
                        </a:lnTo>
                        <a:lnTo>
                          <a:pt x="3749" y="3111"/>
                        </a:lnTo>
                        <a:lnTo>
                          <a:pt x="3779" y="2967"/>
                        </a:lnTo>
                        <a:lnTo>
                          <a:pt x="3791" y="2806"/>
                        </a:lnTo>
                        <a:lnTo>
                          <a:pt x="3791" y="2800"/>
                        </a:lnTo>
                        <a:lnTo>
                          <a:pt x="3791" y="2794"/>
                        </a:lnTo>
                        <a:lnTo>
                          <a:pt x="3785" y="2686"/>
                        </a:lnTo>
                        <a:lnTo>
                          <a:pt x="3773" y="2572"/>
                        </a:lnTo>
                        <a:lnTo>
                          <a:pt x="3749" y="2458"/>
                        </a:lnTo>
                        <a:lnTo>
                          <a:pt x="3719" y="2338"/>
                        </a:lnTo>
                        <a:lnTo>
                          <a:pt x="3683" y="2224"/>
                        </a:lnTo>
                        <a:lnTo>
                          <a:pt x="3635" y="2104"/>
                        </a:lnTo>
                        <a:lnTo>
                          <a:pt x="3582" y="1984"/>
                        </a:lnTo>
                        <a:lnTo>
                          <a:pt x="3522" y="1864"/>
                        </a:lnTo>
                        <a:lnTo>
                          <a:pt x="3456" y="1739"/>
                        </a:lnTo>
                        <a:lnTo>
                          <a:pt x="3378" y="1619"/>
                        </a:lnTo>
                        <a:lnTo>
                          <a:pt x="3300" y="1499"/>
                        </a:lnTo>
                        <a:lnTo>
                          <a:pt x="3211" y="1385"/>
                        </a:lnTo>
                        <a:lnTo>
                          <a:pt x="3121" y="1265"/>
                        </a:lnTo>
                        <a:lnTo>
                          <a:pt x="3019" y="1151"/>
                        </a:lnTo>
                        <a:lnTo>
                          <a:pt x="2804" y="929"/>
                        </a:lnTo>
                        <a:lnTo>
                          <a:pt x="2631" y="767"/>
                        </a:lnTo>
                        <a:lnTo>
                          <a:pt x="2451" y="624"/>
                        </a:lnTo>
                        <a:lnTo>
                          <a:pt x="2272" y="492"/>
                        </a:lnTo>
                        <a:lnTo>
                          <a:pt x="2087" y="378"/>
                        </a:lnTo>
                        <a:lnTo>
                          <a:pt x="1901" y="276"/>
                        </a:lnTo>
                        <a:lnTo>
                          <a:pt x="1722" y="192"/>
                        </a:lnTo>
                        <a:lnTo>
                          <a:pt x="1543" y="120"/>
                        </a:lnTo>
                        <a:lnTo>
                          <a:pt x="1363" y="66"/>
                        </a:lnTo>
                        <a:lnTo>
                          <a:pt x="1190" y="24"/>
                        </a:lnTo>
                        <a:lnTo>
                          <a:pt x="1028" y="6"/>
                        </a:lnTo>
                        <a:lnTo>
                          <a:pt x="867" y="0"/>
                        </a:lnTo>
                        <a:lnTo>
                          <a:pt x="717" y="12"/>
                        </a:lnTo>
                        <a:lnTo>
                          <a:pt x="580" y="42"/>
                        </a:lnTo>
                        <a:lnTo>
                          <a:pt x="448" y="90"/>
                        </a:lnTo>
                        <a:lnTo>
                          <a:pt x="335" y="162"/>
                        </a:lnTo>
                        <a:lnTo>
                          <a:pt x="233" y="246"/>
                        </a:lnTo>
                        <a:lnTo>
                          <a:pt x="179" y="306"/>
                        </a:lnTo>
                        <a:lnTo>
                          <a:pt x="132" y="378"/>
                        </a:lnTo>
                        <a:lnTo>
                          <a:pt x="90" y="450"/>
                        </a:lnTo>
                        <a:lnTo>
                          <a:pt x="60" y="528"/>
                        </a:lnTo>
                        <a:lnTo>
                          <a:pt x="36" y="612"/>
                        </a:lnTo>
                        <a:lnTo>
                          <a:pt x="12" y="701"/>
                        </a:lnTo>
                        <a:lnTo>
                          <a:pt x="6" y="797"/>
                        </a:lnTo>
                        <a:lnTo>
                          <a:pt x="0" y="893"/>
                        </a:lnTo>
                        <a:lnTo>
                          <a:pt x="6" y="1001"/>
                        </a:lnTo>
                        <a:lnTo>
                          <a:pt x="24" y="1115"/>
                        </a:lnTo>
                        <a:lnTo>
                          <a:pt x="42" y="1229"/>
                        </a:lnTo>
                        <a:lnTo>
                          <a:pt x="78" y="1343"/>
                        </a:lnTo>
                        <a:lnTo>
                          <a:pt x="114" y="1463"/>
                        </a:lnTo>
                        <a:lnTo>
                          <a:pt x="161" y="1583"/>
                        </a:lnTo>
                        <a:lnTo>
                          <a:pt x="215" y="1703"/>
                        </a:lnTo>
                        <a:lnTo>
                          <a:pt x="275" y="1822"/>
                        </a:lnTo>
                        <a:lnTo>
                          <a:pt x="341" y="1942"/>
                        </a:lnTo>
                        <a:lnTo>
                          <a:pt x="413" y="2062"/>
                        </a:lnTo>
                        <a:lnTo>
                          <a:pt x="496" y="2182"/>
                        </a:lnTo>
                        <a:lnTo>
                          <a:pt x="580" y="2302"/>
                        </a:lnTo>
                        <a:lnTo>
                          <a:pt x="676" y="2422"/>
                        </a:lnTo>
                        <a:lnTo>
                          <a:pt x="771" y="2536"/>
                        </a:lnTo>
                        <a:lnTo>
                          <a:pt x="987" y="2758"/>
                        </a:lnTo>
                        <a:lnTo>
                          <a:pt x="1184" y="2931"/>
                        </a:lnTo>
                        <a:lnTo>
                          <a:pt x="1387" y="3093"/>
                        </a:lnTo>
                        <a:lnTo>
                          <a:pt x="1596" y="3237"/>
                        </a:lnTo>
                        <a:lnTo>
                          <a:pt x="1800" y="3363"/>
                        </a:lnTo>
                        <a:lnTo>
                          <a:pt x="1806" y="3363"/>
                        </a:lnTo>
                        <a:lnTo>
                          <a:pt x="1596" y="3237"/>
                        </a:lnTo>
                        <a:lnTo>
                          <a:pt x="1393" y="3093"/>
                        </a:lnTo>
                        <a:lnTo>
                          <a:pt x="1190" y="2931"/>
                        </a:lnTo>
                        <a:lnTo>
                          <a:pt x="993" y="2758"/>
                        </a:lnTo>
                        <a:lnTo>
                          <a:pt x="993" y="2758"/>
                        </a:lnTo>
                        <a:close/>
                      </a:path>
                    </a:pathLst>
                  </a:custGeom>
                  <a:solidFill>
                    <a:schemeClr val="accent2"/>
                  </a:solidFill>
                  <a:ln w="9525">
                    <a:noFill/>
                    <a:round/>
                    <a:headEnd/>
                    <a:tailEnd/>
                  </a:ln>
                </p:spPr>
                <p:txBody>
                  <a:bodyPr/>
                  <a:lstStyle/>
                  <a:p>
                    <a:endParaRPr lang="en-US"/>
                  </a:p>
                </p:txBody>
              </p:sp>
              <p:sp>
                <p:nvSpPr>
                  <p:cNvPr id="230409" name="Freeform 9"/>
                  <p:cNvSpPr>
                    <a:spLocks/>
                  </p:cNvSpPr>
                  <p:nvPr userDrawn="1"/>
                </p:nvSpPr>
                <p:spPr bwMode="hidden">
                  <a:xfrm>
                    <a:off x="514" y="1091"/>
                    <a:ext cx="3538" cy="3225"/>
                  </a:xfrm>
                  <a:custGeom>
                    <a:avLst/>
                    <a:gdLst/>
                    <a:ahLst/>
                    <a:cxnLst>
                      <a:cxn ang="0">
                        <a:pos x="538" y="2146"/>
                      </a:cxn>
                      <a:cxn ang="0">
                        <a:pos x="317" y="1816"/>
                      </a:cxn>
                      <a:cxn ang="0">
                        <a:pos x="149" y="1481"/>
                      </a:cxn>
                      <a:cxn ang="0">
                        <a:pos x="41" y="1151"/>
                      </a:cxn>
                      <a:cxn ang="0">
                        <a:pos x="0" y="839"/>
                      </a:cxn>
                      <a:cxn ang="0">
                        <a:pos x="30" y="575"/>
                      </a:cxn>
                      <a:cxn ang="0">
                        <a:pos x="125" y="354"/>
                      </a:cxn>
                      <a:cxn ang="0">
                        <a:pos x="317" y="150"/>
                      </a:cxn>
                      <a:cxn ang="0">
                        <a:pos x="669" y="12"/>
                      </a:cxn>
                      <a:cxn ang="0">
                        <a:pos x="1112" y="24"/>
                      </a:cxn>
                      <a:cxn ang="0">
                        <a:pos x="1608" y="174"/>
                      </a:cxn>
                      <a:cxn ang="0">
                        <a:pos x="2116" y="456"/>
                      </a:cxn>
                      <a:cxn ang="0">
                        <a:pos x="2613" y="857"/>
                      </a:cxn>
                      <a:cxn ang="0">
                        <a:pos x="3073" y="1391"/>
                      </a:cxn>
                      <a:cxn ang="0">
                        <a:pos x="3276" y="1726"/>
                      </a:cxn>
                      <a:cxn ang="0">
                        <a:pos x="3426" y="2062"/>
                      </a:cxn>
                      <a:cxn ang="0">
                        <a:pos x="3509" y="2386"/>
                      </a:cxn>
                      <a:cxn ang="0">
                        <a:pos x="3521" y="2680"/>
                      </a:cxn>
                      <a:cxn ang="0">
                        <a:pos x="3474" y="2931"/>
                      </a:cxn>
                      <a:cxn ang="0">
                        <a:pos x="3360" y="3141"/>
                      </a:cxn>
                      <a:cxn ang="0">
                        <a:pos x="3282" y="3225"/>
                      </a:cxn>
                      <a:cxn ang="0">
                        <a:pos x="3312" y="3201"/>
                      </a:cxn>
                      <a:cxn ang="0">
                        <a:pos x="3444" y="3009"/>
                      </a:cxn>
                      <a:cxn ang="0">
                        <a:pos x="3515" y="2769"/>
                      </a:cxn>
                      <a:cxn ang="0">
                        <a:pos x="3521" y="2488"/>
                      </a:cxn>
                      <a:cxn ang="0">
                        <a:pos x="3462" y="2170"/>
                      </a:cxn>
                      <a:cxn ang="0">
                        <a:pos x="3336" y="1834"/>
                      </a:cxn>
                      <a:cxn ang="0">
                        <a:pos x="3145" y="1499"/>
                      </a:cxn>
                      <a:cxn ang="0">
                        <a:pos x="2816" y="1061"/>
                      </a:cxn>
                      <a:cxn ang="0">
                        <a:pos x="2284" y="575"/>
                      </a:cxn>
                      <a:cxn ang="0">
                        <a:pos x="1775" y="252"/>
                      </a:cxn>
                      <a:cxn ang="0">
                        <a:pos x="1273" y="60"/>
                      </a:cxn>
                      <a:cxn ang="0">
                        <a:pos x="807" y="0"/>
                      </a:cxn>
                      <a:cxn ang="0">
                        <a:pos x="418" y="84"/>
                      </a:cxn>
                      <a:cxn ang="0">
                        <a:pos x="167" y="288"/>
                      </a:cxn>
                      <a:cxn ang="0">
                        <a:pos x="53" y="498"/>
                      </a:cxn>
                      <a:cxn ang="0">
                        <a:pos x="0" y="749"/>
                      </a:cxn>
                      <a:cxn ang="0">
                        <a:pos x="18" y="1043"/>
                      </a:cxn>
                      <a:cxn ang="0">
                        <a:pos x="101" y="1373"/>
                      </a:cxn>
                      <a:cxn ang="0">
                        <a:pos x="251" y="1708"/>
                      </a:cxn>
                      <a:cxn ang="0">
                        <a:pos x="454" y="2038"/>
                      </a:cxn>
                      <a:cxn ang="0">
                        <a:pos x="914" y="2572"/>
                      </a:cxn>
                      <a:cxn ang="0">
                        <a:pos x="1255" y="2865"/>
                      </a:cxn>
                      <a:cxn ang="0">
                        <a:pos x="1608" y="3099"/>
                      </a:cxn>
                      <a:cxn ang="0">
                        <a:pos x="1853" y="3225"/>
                      </a:cxn>
                      <a:cxn ang="0">
                        <a:pos x="1494" y="3027"/>
                      </a:cxn>
                      <a:cxn ang="0">
                        <a:pos x="1142" y="2769"/>
                      </a:cxn>
                    </a:cxnLst>
                    <a:rect l="0" t="0" r="r" b="b"/>
                    <a:pathLst>
                      <a:path w="3527" h="3225">
                        <a:moveTo>
                          <a:pt x="914" y="2572"/>
                        </a:moveTo>
                        <a:lnTo>
                          <a:pt x="717" y="2362"/>
                        </a:lnTo>
                        <a:lnTo>
                          <a:pt x="538" y="2146"/>
                        </a:lnTo>
                        <a:lnTo>
                          <a:pt x="460" y="2038"/>
                        </a:lnTo>
                        <a:lnTo>
                          <a:pt x="382" y="1930"/>
                        </a:lnTo>
                        <a:lnTo>
                          <a:pt x="317" y="1816"/>
                        </a:lnTo>
                        <a:lnTo>
                          <a:pt x="251" y="1702"/>
                        </a:lnTo>
                        <a:lnTo>
                          <a:pt x="197" y="1589"/>
                        </a:lnTo>
                        <a:lnTo>
                          <a:pt x="149" y="1481"/>
                        </a:lnTo>
                        <a:lnTo>
                          <a:pt x="107" y="1367"/>
                        </a:lnTo>
                        <a:lnTo>
                          <a:pt x="71" y="1259"/>
                        </a:lnTo>
                        <a:lnTo>
                          <a:pt x="41" y="1151"/>
                        </a:lnTo>
                        <a:lnTo>
                          <a:pt x="18" y="1043"/>
                        </a:lnTo>
                        <a:lnTo>
                          <a:pt x="6" y="941"/>
                        </a:lnTo>
                        <a:lnTo>
                          <a:pt x="0" y="839"/>
                        </a:lnTo>
                        <a:lnTo>
                          <a:pt x="6" y="749"/>
                        </a:lnTo>
                        <a:lnTo>
                          <a:pt x="12" y="659"/>
                        </a:lnTo>
                        <a:lnTo>
                          <a:pt x="30" y="575"/>
                        </a:lnTo>
                        <a:lnTo>
                          <a:pt x="59" y="498"/>
                        </a:lnTo>
                        <a:lnTo>
                          <a:pt x="89" y="420"/>
                        </a:lnTo>
                        <a:lnTo>
                          <a:pt x="125" y="354"/>
                        </a:lnTo>
                        <a:lnTo>
                          <a:pt x="173" y="288"/>
                        </a:lnTo>
                        <a:lnTo>
                          <a:pt x="221" y="228"/>
                        </a:lnTo>
                        <a:lnTo>
                          <a:pt x="317" y="150"/>
                        </a:lnTo>
                        <a:lnTo>
                          <a:pt x="424" y="90"/>
                        </a:lnTo>
                        <a:lnTo>
                          <a:pt x="544" y="42"/>
                        </a:lnTo>
                        <a:lnTo>
                          <a:pt x="669" y="12"/>
                        </a:lnTo>
                        <a:lnTo>
                          <a:pt x="813" y="0"/>
                        </a:lnTo>
                        <a:lnTo>
                          <a:pt x="956" y="6"/>
                        </a:lnTo>
                        <a:lnTo>
                          <a:pt x="1112" y="24"/>
                        </a:lnTo>
                        <a:lnTo>
                          <a:pt x="1273" y="60"/>
                        </a:lnTo>
                        <a:lnTo>
                          <a:pt x="1441" y="114"/>
                        </a:lnTo>
                        <a:lnTo>
                          <a:pt x="1608" y="174"/>
                        </a:lnTo>
                        <a:lnTo>
                          <a:pt x="1775" y="258"/>
                        </a:lnTo>
                        <a:lnTo>
                          <a:pt x="1949" y="348"/>
                        </a:lnTo>
                        <a:lnTo>
                          <a:pt x="2116" y="456"/>
                        </a:lnTo>
                        <a:lnTo>
                          <a:pt x="2284" y="575"/>
                        </a:lnTo>
                        <a:lnTo>
                          <a:pt x="2451" y="713"/>
                        </a:lnTo>
                        <a:lnTo>
                          <a:pt x="2613" y="857"/>
                        </a:lnTo>
                        <a:lnTo>
                          <a:pt x="2810" y="1067"/>
                        </a:lnTo>
                        <a:lnTo>
                          <a:pt x="2989" y="1283"/>
                        </a:lnTo>
                        <a:lnTo>
                          <a:pt x="3073" y="1391"/>
                        </a:lnTo>
                        <a:lnTo>
                          <a:pt x="3145" y="1505"/>
                        </a:lnTo>
                        <a:lnTo>
                          <a:pt x="3216" y="1612"/>
                        </a:lnTo>
                        <a:lnTo>
                          <a:pt x="3276" y="1726"/>
                        </a:lnTo>
                        <a:lnTo>
                          <a:pt x="3330" y="1840"/>
                        </a:lnTo>
                        <a:lnTo>
                          <a:pt x="3384" y="1948"/>
                        </a:lnTo>
                        <a:lnTo>
                          <a:pt x="3426" y="2062"/>
                        </a:lnTo>
                        <a:lnTo>
                          <a:pt x="3462" y="2170"/>
                        </a:lnTo>
                        <a:lnTo>
                          <a:pt x="3491" y="2278"/>
                        </a:lnTo>
                        <a:lnTo>
                          <a:pt x="3509" y="2386"/>
                        </a:lnTo>
                        <a:lnTo>
                          <a:pt x="3521" y="2488"/>
                        </a:lnTo>
                        <a:lnTo>
                          <a:pt x="3527" y="2590"/>
                        </a:lnTo>
                        <a:lnTo>
                          <a:pt x="3521" y="2680"/>
                        </a:lnTo>
                        <a:lnTo>
                          <a:pt x="3515" y="2769"/>
                        </a:lnTo>
                        <a:lnTo>
                          <a:pt x="3497" y="2853"/>
                        </a:lnTo>
                        <a:lnTo>
                          <a:pt x="3474" y="2931"/>
                        </a:lnTo>
                        <a:lnTo>
                          <a:pt x="3438" y="3009"/>
                        </a:lnTo>
                        <a:lnTo>
                          <a:pt x="3402" y="3075"/>
                        </a:lnTo>
                        <a:lnTo>
                          <a:pt x="3360" y="3141"/>
                        </a:lnTo>
                        <a:lnTo>
                          <a:pt x="3306" y="3201"/>
                        </a:lnTo>
                        <a:lnTo>
                          <a:pt x="3294" y="3213"/>
                        </a:lnTo>
                        <a:lnTo>
                          <a:pt x="3282" y="3225"/>
                        </a:lnTo>
                        <a:lnTo>
                          <a:pt x="3288" y="3225"/>
                        </a:lnTo>
                        <a:lnTo>
                          <a:pt x="3300" y="3213"/>
                        </a:lnTo>
                        <a:lnTo>
                          <a:pt x="3312" y="3201"/>
                        </a:lnTo>
                        <a:lnTo>
                          <a:pt x="3366" y="3141"/>
                        </a:lnTo>
                        <a:lnTo>
                          <a:pt x="3408" y="3075"/>
                        </a:lnTo>
                        <a:lnTo>
                          <a:pt x="3444" y="3009"/>
                        </a:lnTo>
                        <a:lnTo>
                          <a:pt x="3474" y="2931"/>
                        </a:lnTo>
                        <a:lnTo>
                          <a:pt x="3497" y="2853"/>
                        </a:lnTo>
                        <a:lnTo>
                          <a:pt x="3515" y="2769"/>
                        </a:lnTo>
                        <a:lnTo>
                          <a:pt x="3527" y="2680"/>
                        </a:lnTo>
                        <a:lnTo>
                          <a:pt x="3527" y="2590"/>
                        </a:lnTo>
                        <a:lnTo>
                          <a:pt x="3521" y="2488"/>
                        </a:lnTo>
                        <a:lnTo>
                          <a:pt x="3509" y="2386"/>
                        </a:lnTo>
                        <a:lnTo>
                          <a:pt x="3491" y="2278"/>
                        </a:lnTo>
                        <a:lnTo>
                          <a:pt x="3462" y="2170"/>
                        </a:lnTo>
                        <a:lnTo>
                          <a:pt x="3426" y="2056"/>
                        </a:lnTo>
                        <a:lnTo>
                          <a:pt x="3384" y="1948"/>
                        </a:lnTo>
                        <a:lnTo>
                          <a:pt x="3336" y="1834"/>
                        </a:lnTo>
                        <a:lnTo>
                          <a:pt x="3276" y="1726"/>
                        </a:lnTo>
                        <a:lnTo>
                          <a:pt x="3216" y="1612"/>
                        </a:lnTo>
                        <a:lnTo>
                          <a:pt x="3145" y="1499"/>
                        </a:lnTo>
                        <a:lnTo>
                          <a:pt x="3073" y="1391"/>
                        </a:lnTo>
                        <a:lnTo>
                          <a:pt x="2989" y="1277"/>
                        </a:lnTo>
                        <a:lnTo>
                          <a:pt x="2816" y="1061"/>
                        </a:lnTo>
                        <a:lnTo>
                          <a:pt x="2613" y="857"/>
                        </a:lnTo>
                        <a:lnTo>
                          <a:pt x="2451" y="707"/>
                        </a:lnTo>
                        <a:lnTo>
                          <a:pt x="2284" y="575"/>
                        </a:lnTo>
                        <a:lnTo>
                          <a:pt x="2116" y="456"/>
                        </a:lnTo>
                        <a:lnTo>
                          <a:pt x="1949" y="348"/>
                        </a:lnTo>
                        <a:lnTo>
                          <a:pt x="1775" y="252"/>
                        </a:lnTo>
                        <a:lnTo>
                          <a:pt x="1608" y="174"/>
                        </a:lnTo>
                        <a:lnTo>
                          <a:pt x="1435" y="108"/>
                        </a:lnTo>
                        <a:lnTo>
                          <a:pt x="1273" y="60"/>
                        </a:lnTo>
                        <a:lnTo>
                          <a:pt x="1112" y="24"/>
                        </a:lnTo>
                        <a:lnTo>
                          <a:pt x="956" y="0"/>
                        </a:lnTo>
                        <a:lnTo>
                          <a:pt x="807" y="0"/>
                        </a:lnTo>
                        <a:lnTo>
                          <a:pt x="669" y="12"/>
                        </a:lnTo>
                        <a:lnTo>
                          <a:pt x="538" y="42"/>
                        </a:lnTo>
                        <a:lnTo>
                          <a:pt x="418" y="84"/>
                        </a:lnTo>
                        <a:lnTo>
                          <a:pt x="311" y="150"/>
                        </a:lnTo>
                        <a:lnTo>
                          <a:pt x="215" y="228"/>
                        </a:lnTo>
                        <a:lnTo>
                          <a:pt x="167" y="288"/>
                        </a:lnTo>
                        <a:lnTo>
                          <a:pt x="119" y="354"/>
                        </a:lnTo>
                        <a:lnTo>
                          <a:pt x="83" y="420"/>
                        </a:lnTo>
                        <a:lnTo>
                          <a:pt x="53" y="498"/>
                        </a:lnTo>
                        <a:lnTo>
                          <a:pt x="30" y="575"/>
                        </a:lnTo>
                        <a:lnTo>
                          <a:pt x="12" y="659"/>
                        </a:lnTo>
                        <a:lnTo>
                          <a:pt x="0" y="749"/>
                        </a:lnTo>
                        <a:lnTo>
                          <a:pt x="0" y="839"/>
                        </a:lnTo>
                        <a:lnTo>
                          <a:pt x="6" y="941"/>
                        </a:lnTo>
                        <a:lnTo>
                          <a:pt x="18" y="1043"/>
                        </a:lnTo>
                        <a:lnTo>
                          <a:pt x="35" y="1151"/>
                        </a:lnTo>
                        <a:lnTo>
                          <a:pt x="65" y="1259"/>
                        </a:lnTo>
                        <a:lnTo>
                          <a:pt x="101" y="1373"/>
                        </a:lnTo>
                        <a:lnTo>
                          <a:pt x="143" y="1481"/>
                        </a:lnTo>
                        <a:lnTo>
                          <a:pt x="191" y="1595"/>
                        </a:lnTo>
                        <a:lnTo>
                          <a:pt x="251" y="1708"/>
                        </a:lnTo>
                        <a:lnTo>
                          <a:pt x="311" y="1816"/>
                        </a:lnTo>
                        <a:lnTo>
                          <a:pt x="382" y="1930"/>
                        </a:lnTo>
                        <a:lnTo>
                          <a:pt x="454" y="2038"/>
                        </a:lnTo>
                        <a:lnTo>
                          <a:pt x="538" y="2152"/>
                        </a:lnTo>
                        <a:lnTo>
                          <a:pt x="717" y="2368"/>
                        </a:lnTo>
                        <a:lnTo>
                          <a:pt x="914" y="2572"/>
                        </a:lnTo>
                        <a:lnTo>
                          <a:pt x="1028" y="2674"/>
                        </a:lnTo>
                        <a:lnTo>
                          <a:pt x="1142" y="2775"/>
                        </a:lnTo>
                        <a:lnTo>
                          <a:pt x="1255" y="2865"/>
                        </a:lnTo>
                        <a:lnTo>
                          <a:pt x="1369" y="2949"/>
                        </a:lnTo>
                        <a:lnTo>
                          <a:pt x="1488" y="3027"/>
                        </a:lnTo>
                        <a:lnTo>
                          <a:pt x="1608" y="3099"/>
                        </a:lnTo>
                        <a:lnTo>
                          <a:pt x="1722" y="3165"/>
                        </a:lnTo>
                        <a:lnTo>
                          <a:pt x="1841" y="3225"/>
                        </a:lnTo>
                        <a:lnTo>
                          <a:pt x="1853" y="3225"/>
                        </a:lnTo>
                        <a:lnTo>
                          <a:pt x="1734" y="3165"/>
                        </a:lnTo>
                        <a:lnTo>
                          <a:pt x="1614" y="3099"/>
                        </a:lnTo>
                        <a:lnTo>
                          <a:pt x="1494" y="3027"/>
                        </a:lnTo>
                        <a:lnTo>
                          <a:pt x="1375" y="2949"/>
                        </a:lnTo>
                        <a:lnTo>
                          <a:pt x="1261" y="2865"/>
                        </a:lnTo>
                        <a:lnTo>
                          <a:pt x="1142" y="2769"/>
                        </a:lnTo>
                        <a:lnTo>
                          <a:pt x="914" y="2572"/>
                        </a:lnTo>
                        <a:lnTo>
                          <a:pt x="914" y="2572"/>
                        </a:lnTo>
                        <a:close/>
                      </a:path>
                    </a:pathLst>
                  </a:custGeom>
                  <a:solidFill>
                    <a:schemeClr val="accent2"/>
                  </a:solidFill>
                  <a:ln w="9525">
                    <a:noFill/>
                    <a:round/>
                    <a:headEnd/>
                    <a:tailEnd/>
                  </a:ln>
                </p:spPr>
                <p:txBody>
                  <a:bodyPr/>
                  <a:lstStyle/>
                  <a:p>
                    <a:endParaRPr lang="en-US"/>
                  </a:p>
                </p:txBody>
              </p:sp>
              <p:grpSp>
                <p:nvGrpSpPr>
                  <p:cNvPr id="230410" name="Group 10"/>
                  <p:cNvGrpSpPr>
                    <a:grpSpLocks/>
                  </p:cNvGrpSpPr>
                  <p:nvPr userDrawn="1"/>
                </p:nvGrpSpPr>
                <p:grpSpPr bwMode="auto">
                  <a:xfrm>
                    <a:off x="0" y="522"/>
                    <a:ext cx="4751" cy="3794"/>
                    <a:chOff x="0" y="522"/>
                    <a:chExt cx="4751" cy="3794"/>
                  </a:xfrm>
                </p:grpSpPr>
                <p:sp>
                  <p:nvSpPr>
                    <p:cNvPr id="230411" name="Freeform 11"/>
                    <p:cNvSpPr>
                      <a:spLocks/>
                    </p:cNvSpPr>
                    <p:nvPr userDrawn="1"/>
                  </p:nvSpPr>
                  <p:spPr bwMode="hidden">
                    <a:xfrm>
                      <a:off x="400" y="522"/>
                      <a:ext cx="4264" cy="3794"/>
                    </a:xfrm>
                    <a:custGeom>
                      <a:avLst/>
                      <a:gdLst/>
                      <a:ahLst/>
                      <a:cxnLst>
                        <a:cxn ang="0">
                          <a:pos x="4245" y="3237"/>
                        </a:cxn>
                        <a:cxn ang="0">
                          <a:pos x="4203" y="2961"/>
                        </a:cxn>
                        <a:cxn ang="0">
                          <a:pos x="4120" y="2679"/>
                        </a:cxn>
                        <a:cxn ang="0">
                          <a:pos x="4000" y="2391"/>
                        </a:cxn>
                        <a:cxn ang="0">
                          <a:pos x="3845" y="2098"/>
                        </a:cxn>
                        <a:cxn ang="0">
                          <a:pos x="3659" y="1810"/>
                        </a:cxn>
                        <a:cxn ang="0">
                          <a:pos x="3438" y="1528"/>
                        </a:cxn>
                        <a:cxn ang="0">
                          <a:pos x="3193" y="1252"/>
                        </a:cxn>
                        <a:cxn ang="0">
                          <a:pos x="2858" y="935"/>
                        </a:cxn>
                        <a:cxn ang="0">
                          <a:pos x="2434" y="605"/>
                        </a:cxn>
                        <a:cxn ang="0">
                          <a:pos x="1991" y="341"/>
                        </a:cxn>
                        <a:cxn ang="0">
                          <a:pos x="1549" y="143"/>
                        </a:cxn>
                        <a:cxn ang="0">
                          <a:pos x="1124" y="35"/>
                        </a:cxn>
                        <a:cxn ang="0">
                          <a:pos x="741" y="0"/>
                        </a:cxn>
                        <a:cxn ang="0">
                          <a:pos x="401" y="47"/>
                        </a:cxn>
                        <a:cxn ang="0">
                          <a:pos x="120" y="173"/>
                        </a:cxn>
                        <a:cxn ang="0">
                          <a:pos x="0" y="269"/>
                        </a:cxn>
                        <a:cxn ang="0">
                          <a:pos x="263" y="101"/>
                        </a:cxn>
                        <a:cxn ang="0">
                          <a:pos x="586" y="18"/>
                        </a:cxn>
                        <a:cxn ang="0">
                          <a:pos x="957" y="18"/>
                        </a:cxn>
                        <a:cxn ang="0">
                          <a:pos x="1357" y="95"/>
                        </a:cxn>
                        <a:cxn ang="0">
                          <a:pos x="1782" y="245"/>
                        </a:cxn>
                        <a:cxn ang="0">
                          <a:pos x="2212" y="467"/>
                        </a:cxn>
                        <a:cxn ang="0">
                          <a:pos x="2643" y="761"/>
                        </a:cxn>
                        <a:cxn ang="0">
                          <a:pos x="3061" y="1120"/>
                        </a:cxn>
                        <a:cxn ang="0">
                          <a:pos x="3318" y="1390"/>
                        </a:cxn>
                        <a:cxn ang="0">
                          <a:pos x="3552" y="1666"/>
                        </a:cxn>
                        <a:cxn ang="0">
                          <a:pos x="3755" y="1954"/>
                        </a:cxn>
                        <a:cxn ang="0">
                          <a:pos x="3922" y="2247"/>
                        </a:cxn>
                        <a:cxn ang="0">
                          <a:pos x="4060" y="2535"/>
                        </a:cxn>
                        <a:cxn ang="0">
                          <a:pos x="4162" y="2823"/>
                        </a:cxn>
                        <a:cxn ang="0">
                          <a:pos x="4221" y="3105"/>
                        </a:cxn>
                        <a:cxn ang="0">
                          <a:pos x="4245" y="3368"/>
                        </a:cxn>
                        <a:cxn ang="0">
                          <a:pos x="4233" y="3590"/>
                        </a:cxn>
                        <a:cxn ang="0">
                          <a:pos x="4185" y="3794"/>
                        </a:cxn>
                        <a:cxn ang="0">
                          <a:pos x="4215" y="3692"/>
                        </a:cxn>
                        <a:cxn ang="0">
                          <a:pos x="4245" y="3482"/>
                        </a:cxn>
                        <a:cxn ang="0">
                          <a:pos x="4251" y="3368"/>
                        </a:cxn>
                      </a:cxnLst>
                      <a:rect l="0" t="0" r="r" b="b"/>
                      <a:pathLst>
                        <a:path w="4251" h="3794">
                          <a:moveTo>
                            <a:pt x="4251" y="3368"/>
                          </a:moveTo>
                          <a:lnTo>
                            <a:pt x="4245" y="3237"/>
                          </a:lnTo>
                          <a:lnTo>
                            <a:pt x="4227" y="3099"/>
                          </a:lnTo>
                          <a:lnTo>
                            <a:pt x="4203" y="2961"/>
                          </a:lnTo>
                          <a:lnTo>
                            <a:pt x="4167" y="2823"/>
                          </a:lnTo>
                          <a:lnTo>
                            <a:pt x="4120" y="2679"/>
                          </a:lnTo>
                          <a:lnTo>
                            <a:pt x="4066" y="2535"/>
                          </a:lnTo>
                          <a:lnTo>
                            <a:pt x="4000" y="2391"/>
                          </a:lnTo>
                          <a:lnTo>
                            <a:pt x="3928" y="2247"/>
                          </a:lnTo>
                          <a:lnTo>
                            <a:pt x="3845" y="2098"/>
                          </a:lnTo>
                          <a:lnTo>
                            <a:pt x="3755" y="1954"/>
                          </a:lnTo>
                          <a:lnTo>
                            <a:pt x="3659" y="1810"/>
                          </a:lnTo>
                          <a:lnTo>
                            <a:pt x="3552" y="1666"/>
                          </a:lnTo>
                          <a:lnTo>
                            <a:pt x="3438" y="1528"/>
                          </a:lnTo>
                          <a:lnTo>
                            <a:pt x="3318" y="1390"/>
                          </a:lnTo>
                          <a:lnTo>
                            <a:pt x="3193" y="1252"/>
                          </a:lnTo>
                          <a:lnTo>
                            <a:pt x="3061" y="1120"/>
                          </a:lnTo>
                          <a:lnTo>
                            <a:pt x="2858" y="935"/>
                          </a:lnTo>
                          <a:lnTo>
                            <a:pt x="2649" y="761"/>
                          </a:lnTo>
                          <a:lnTo>
                            <a:pt x="2434" y="605"/>
                          </a:lnTo>
                          <a:lnTo>
                            <a:pt x="2212" y="467"/>
                          </a:lnTo>
                          <a:lnTo>
                            <a:pt x="1991" y="341"/>
                          </a:lnTo>
                          <a:lnTo>
                            <a:pt x="1770" y="233"/>
                          </a:lnTo>
                          <a:lnTo>
                            <a:pt x="1549" y="143"/>
                          </a:lnTo>
                          <a:lnTo>
                            <a:pt x="1327" y="77"/>
                          </a:lnTo>
                          <a:lnTo>
                            <a:pt x="1124" y="35"/>
                          </a:lnTo>
                          <a:lnTo>
                            <a:pt x="927" y="6"/>
                          </a:lnTo>
                          <a:lnTo>
                            <a:pt x="741" y="0"/>
                          </a:lnTo>
                          <a:lnTo>
                            <a:pt x="568" y="18"/>
                          </a:lnTo>
                          <a:lnTo>
                            <a:pt x="401" y="47"/>
                          </a:lnTo>
                          <a:lnTo>
                            <a:pt x="257" y="101"/>
                          </a:lnTo>
                          <a:lnTo>
                            <a:pt x="120" y="173"/>
                          </a:lnTo>
                          <a:lnTo>
                            <a:pt x="0" y="263"/>
                          </a:lnTo>
                          <a:lnTo>
                            <a:pt x="0" y="269"/>
                          </a:lnTo>
                          <a:lnTo>
                            <a:pt x="126" y="173"/>
                          </a:lnTo>
                          <a:lnTo>
                            <a:pt x="263" y="101"/>
                          </a:lnTo>
                          <a:lnTo>
                            <a:pt x="419" y="47"/>
                          </a:lnTo>
                          <a:lnTo>
                            <a:pt x="586" y="18"/>
                          </a:lnTo>
                          <a:lnTo>
                            <a:pt x="765" y="6"/>
                          </a:lnTo>
                          <a:lnTo>
                            <a:pt x="957" y="18"/>
                          </a:lnTo>
                          <a:lnTo>
                            <a:pt x="1154" y="47"/>
                          </a:lnTo>
                          <a:lnTo>
                            <a:pt x="1357" y="95"/>
                          </a:lnTo>
                          <a:lnTo>
                            <a:pt x="1567" y="161"/>
                          </a:lnTo>
                          <a:lnTo>
                            <a:pt x="1782" y="245"/>
                          </a:lnTo>
                          <a:lnTo>
                            <a:pt x="1997" y="347"/>
                          </a:lnTo>
                          <a:lnTo>
                            <a:pt x="2212" y="467"/>
                          </a:lnTo>
                          <a:lnTo>
                            <a:pt x="2428" y="605"/>
                          </a:lnTo>
                          <a:lnTo>
                            <a:pt x="2643" y="761"/>
                          </a:lnTo>
                          <a:lnTo>
                            <a:pt x="2858" y="935"/>
                          </a:lnTo>
                          <a:lnTo>
                            <a:pt x="3061" y="1120"/>
                          </a:lnTo>
                          <a:lnTo>
                            <a:pt x="3193" y="1252"/>
                          </a:lnTo>
                          <a:lnTo>
                            <a:pt x="3318" y="1390"/>
                          </a:lnTo>
                          <a:lnTo>
                            <a:pt x="3438" y="1528"/>
                          </a:lnTo>
                          <a:lnTo>
                            <a:pt x="3552" y="1666"/>
                          </a:lnTo>
                          <a:lnTo>
                            <a:pt x="3653" y="1810"/>
                          </a:lnTo>
                          <a:lnTo>
                            <a:pt x="3755" y="1954"/>
                          </a:lnTo>
                          <a:lnTo>
                            <a:pt x="3839" y="2104"/>
                          </a:lnTo>
                          <a:lnTo>
                            <a:pt x="3922" y="2247"/>
                          </a:lnTo>
                          <a:lnTo>
                            <a:pt x="3994" y="2391"/>
                          </a:lnTo>
                          <a:lnTo>
                            <a:pt x="4060" y="2535"/>
                          </a:lnTo>
                          <a:lnTo>
                            <a:pt x="4114" y="2679"/>
                          </a:lnTo>
                          <a:lnTo>
                            <a:pt x="4162" y="2823"/>
                          </a:lnTo>
                          <a:lnTo>
                            <a:pt x="4197" y="2967"/>
                          </a:lnTo>
                          <a:lnTo>
                            <a:pt x="4221" y="3105"/>
                          </a:lnTo>
                          <a:lnTo>
                            <a:pt x="4239" y="3237"/>
                          </a:lnTo>
                          <a:lnTo>
                            <a:pt x="4245" y="3368"/>
                          </a:lnTo>
                          <a:lnTo>
                            <a:pt x="4245" y="3482"/>
                          </a:lnTo>
                          <a:lnTo>
                            <a:pt x="4233" y="3590"/>
                          </a:lnTo>
                          <a:lnTo>
                            <a:pt x="4215" y="3692"/>
                          </a:lnTo>
                          <a:lnTo>
                            <a:pt x="4185" y="3794"/>
                          </a:lnTo>
                          <a:lnTo>
                            <a:pt x="4185" y="3794"/>
                          </a:lnTo>
                          <a:lnTo>
                            <a:pt x="4215" y="3692"/>
                          </a:lnTo>
                          <a:lnTo>
                            <a:pt x="4239" y="3590"/>
                          </a:lnTo>
                          <a:lnTo>
                            <a:pt x="4245" y="3482"/>
                          </a:lnTo>
                          <a:lnTo>
                            <a:pt x="4251" y="3368"/>
                          </a:lnTo>
                          <a:lnTo>
                            <a:pt x="4251" y="3368"/>
                          </a:lnTo>
                          <a:close/>
                        </a:path>
                      </a:pathLst>
                    </a:custGeom>
                    <a:solidFill>
                      <a:schemeClr val="accent2"/>
                    </a:solidFill>
                    <a:ln w="9525">
                      <a:noFill/>
                      <a:round/>
                      <a:headEnd/>
                      <a:tailEnd/>
                    </a:ln>
                  </p:spPr>
                  <p:txBody>
                    <a:bodyPr/>
                    <a:lstStyle/>
                    <a:p>
                      <a:endParaRPr lang="en-US"/>
                    </a:p>
                  </p:txBody>
                </p:sp>
                <p:grpSp>
                  <p:nvGrpSpPr>
                    <p:cNvPr id="230412" name="Group 12"/>
                    <p:cNvGrpSpPr>
                      <a:grpSpLocks/>
                    </p:cNvGrpSpPr>
                    <p:nvPr userDrawn="1"/>
                  </p:nvGrpSpPr>
                  <p:grpSpPr bwMode="auto">
                    <a:xfrm>
                      <a:off x="0" y="659"/>
                      <a:ext cx="4751" cy="3657"/>
                      <a:chOff x="0" y="659"/>
                      <a:chExt cx="4751" cy="3657"/>
                    </a:xfrm>
                  </p:grpSpPr>
                  <p:sp>
                    <p:nvSpPr>
                      <p:cNvPr id="230413" name="Freeform 13"/>
                      <p:cNvSpPr>
                        <a:spLocks/>
                      </p:cNvSpPr>
                      <p:nvPr userDrawn="1"/>
                    </p:nvSpPr>
                    <p:spPr bwMode="hidden">
                      <a:xfrm>
                        <a:off x="400" y="659"/>
                        <a:ext cx="4121" cy="3657"/>
                      </a:xfrm>
                      <a:custGeom>
                        <a:avLst/>
                        <a:gdLst/>
                        <a:ahLst/>
                        <a:cxnLst>
                          <a:cxn ang="0">
                            <a:pos x="161" y="186"/>
                          </a:cxn>
                          <a:cxn ang="0">
                            <a:pos x="442" y="54"/>
                          </a:cxn>
                          <a:cxn ang="0">
                            <a:pos x="771" y="6"/>
                          </a:cxn>
                          <a:cxn ang="0">
                            <a:pos x="1136" y="36"/>
                          </a:cxn>
                          <a:cxn ang="0">
                            <a:pos x="1537" y="144"/>
                          </a:cxn>
                          <a:cxn ang="0">
                            <a:pos x="1949" y="324"/>
                          </a:cxn>
                          <a:cxn ang="0">
                            <a:pos x="2368" y="570"/>
                          </a:cxn>
                          <a:cxn ang="0">
                            <a:pos x="2780" y="888"/>
                          </a:cxn>
                          <a:cxn ang="0">
                            <a:pos x="3103" y="1193"/>
                          </a:cxn>
                          <a:cxn ang="0">
                            <a:pos x="3336" y="1451"/>
                          </a:cxn>
                          <a:cxn ang="0">
                            <a:pos x="3540" y="1721"/>
                          </a:cxn>
                          <a:cxn ang="0">
                            <a:pos x="3719" y="1997"/>
                          </a:cxn>
                          <a:cxn ang="0">
                            <a:pos x="3863" y="2272"/>
                          </a:cxn>
                          <a:cxn ang="0">
                            <a:pos x="3976" y="2548"/>
                          </a:cxn>
                          <a:cxn ang="0">
                            <a:pos x="4060" y="2818"/>
                          </a:cxn>
                          <a:cxn ang="0">
                            <a:pos x="4102" y="3070"/>
                          </a:cxn>
                          <a:cxn ang="0">
                            <a:pos x="4102" y="3321"/>
                          </a:cxn>
                          <a:cxn ang="0">
                            <a:pos x="4060" y="3549"/>
                          </a:cxn>
                          <a:cxn ang="0">
                            <a:pos x="4030" y="3657"/>
                          </a:cxn>
                          <a:cxn ang="0">
                            <a:pos x="4090" y="3447"/>
                          </a:cxn>
                          <a:cxn ang="0">
                            <a:pos x="4108" y="3213"/>
                          </a:cxn>
                          <a:cxn ang="0">
                            <a:pos x="4102" y="3070"/>
                          </a:cxn>
                          <a:cxn ang="0">
                            <a:pos x="4060" y="2812"/>
                          </a:cxn>
                          <a:cxn ang="0">
                            <a:pos x="3982" y="2548"/>
                          </a:cxn>
                          <a:cxn ang="0">
                            <a:pos x="3869" y="2272"/>
                          </a:cxn>
                          <a:cxn ang="0">
                            <a:pos x="3725" y="1997"/>
                          </a:cxn>
                          <a:cxn ang="0">
                            <a:pos x="3546" y="1721"/>
                          </a:cxn>
                          <a:cxn ang="0">
                            <a:pos x="3342" y="1451"/>
                          </a:cxn>
                          <a:cxn ang="0">
                            <a:pos x="3109" y="1187"/>
                          </a:cxn>
                          <a:cxn ang="0">
                            <a:pos x="2792" y="888"/>
                          </a:cxn>
                          <a:cxn ang="0">
                            <a:pos x="2386" y="576"/>
                          </a:cxn>
                          <a:cxn ang="0">
                            <a:pos x="1967" y="330"/>
                          </a:cxn>
                          <a:cxn ang="0">
                            <a:pos x="1543" y="144"/>
                          </a:cxn>
                          <a:cxn ang="0">
                            <a:pos x="1130" y="30"/>
                          </a:cxn>
                          <a:cxn ang="0">
                            <a:pos x="753" y="0"/>
                          </a:cxn>
                          <a:cxn ang="0">
                            <a:pos x="431" y="54"/>
                          </a:cxn>
                          <a:cxn ang="0">
                            <a:pos x="161" y="186"/>
                          </a:cxn>
                          <a:cxn ang="0">
                            <a:pos x="24" y="306"/>
                          </a:cxn>
                          <a:cxn ang="0">
                            <a:pos x="0" y="336"/>
                          </a:cxn>
                          <a:cxn ang="0">
                            <a:pos x="48" y="282"/>
                          </a:cxn>
                        </a:cxnLst>
                        <a:rect l="0" t="0" r="r" b="b"/>
                        <a:pathLst>
                          <a:path w="4108" h="3657">
                            <a:moveTo>
                              <a:pt x="48" y="282"/>
                            </a:moveTo>
                            <a:lnTo>
                              <a:pt x="161" y="186"/>
                            </a:lnTo>
                            <a:lnTo>
                              <a:pt x="293" y="108"/>
                            </a:lnTo>
                            <a:lnTo>
                              <a:pt x="442" y="54"/>
                            </a:lnTo>
                            <a:lnTo>
                              <a:pt x="598" y="18"/>
                            </a:lnTo>
                            <a:lnTo>
                              <a:pt x="771" y="6"/>
                            </a:lnTo>
                            <a:lnTo>
                              <a:pt x="951" y="12"/>
                            </a:lnTo>
                            <a:lnTo>
                              <a:pt x="1136" y="36"/>
                            </a:lnTo>
                            <a:lnTo>
                              <a:pt x="1333" y="84"/>
                            </a:lnTo>
                            <a:lnTo>
                              <a:pt x="1537" y="144"/>
                            </a:lnTo>
                            <a:lnTo>
                              <a:pt x="1740" y="222"/>
                            </a:lnTo>
                            <a:lnTo>
                              <a:pt x="1949" y="324"/>
                            </a:lnTo>
                            <a:lnTo>
                              <a:pt x="2158" y="438"/>
                            </a:lnTo>
                            <a:lnTo>
                              <a:pt x="2368" y="570"/>
                            </a:lnTo>
                            <a:lnTo>
                              <a:pt x="2577" y="720"/>
                            </a:lnTo>
                            <a:lnTo>
                              <a:pt x="2780" y="888"/>
                            </a:lnTo>
                            <a:lnTo>
                              <a:pt x="2978" y="1067"/>
                            </a:lnTo>
                            <a:lnTo>
                              <a:pt x="3103" y="1193"/>
                            </a:lnTo>
                            <a:lnTo>
                              <a:pt x="3223" y="1319"/>
                            </a:lnTo>
                            <a:lnTo>
                              <a:pt x="3336" y="1451"/>
                            </a:lnTo>
                            <a:lnTo>
                              <a:pt x="3444" y="1589"/>
                            </a:lnTo>
                            <a:lnTo>
                              <a:pt x="3540" y="1721"/>
                            </a:lnTo>
                            <a:lnTo>
                              <a:pt x="3635" y="1859"/>
                            </a:lnTo>
                            <a:lnTo>
                              <a:pt x="3719" y="1997"/>
                            </a:lnTo>
                            <a:lnTo>
                              <a:pt x="3797" y="2134"/>
                            </a:lnTo>
                            <a:lnTo>
                              <a:pt x="3863" y="2272"/>
                            </a:lnTo>
                            <a:lnTo>
                              <a:pt x="3928" y="2410"/>
                            </a:lnTo>
                            <a:lnTo>
                              <a:pt x="3976" y="2548"/>
                            </a:lnTo>
                            <a:lnTo>
                              <a:pt x="4024" y="2680"/>
                            </a:lnTo>
                            <a:lnTo>
                              <a:pt x="4060" y="2818"/>
                            </a:lnTo>
                            <a:lnTo>
                              <a:pt x="4084" y="2944"/>
                            </a:lnTo>
                            <a:lnTo>
                              <a:pt x="4102" y="3070"/>
                            </a:lnTo>
                            <a:lnTo>
                              <a:pt x="4108" y="3195"/>
                            </a:lnTo>
                            <a:lnTo>
                              <a:pt x="4102" y="3321"/>
                            </a:lnTo>
                            <a:lnTo>
                              <a:pt x="4090" y="3441"/>
                            </a:lnTo>
                            <a:lnTo>
                              <a:pt x="4060" y="3549"/>
                            </a:lnTo>
                            <a:lnTo>
                              <a:pt x="4024" y="3657"/>
                            </a:lnTo>
                            <a:lnTo>
                              <a:pt x="4030" y="3657"/>
                            </a:lnTo>
                            <a:lnTo>
                              <a:pt x="4066" y="3555"/>
                            </a:lnTo>
                            <a:lnTo>
                              <a:pt x="4090" y="3447"/>
                            </a:lnTo>
                            <a:lnTo>
                              <a:pt x="4102" y="3333"/>
                            </a:lnTo>
                            <a:lnTo>
                              <a:pt x="4108" y="3213"/>
                            </a:lnTo>
                            <a:lnTo>
                              <a:pt x="4108" y="3195"/>
                            </a:lnTo>
                            <a:lnTo>
                              <a:pt x="4102" y="3070"/>
                            </a:lnTo>
                            <a:lnTo>
                              <a:pt x="4084" y="2944"/>
                            </a:lnTo>
                            <a:lnTo>
                              <a:pt x="4060" y="2812"/>
                            </a:lnTo>
                            <a:lnTo>
                              <a:pt x="4024" y="2680"/>
                            </a:lnTo>
                            <a:lnTo>
                              <a:pt x="3982" y="2548"/>
                            </a:lnTo>
                            <a:lnTo>
                              <a:pt x="3928" y="2410"/>
                            </a:lnTo>
                            <a:lnTo>
                              <a:pt x="3869" y="2272"/>
                            </a:lnTo>
                            <a:lnTo>
                              <a:pt x="3803" y="2134"/>
                            </a:lnTo>
                            <a:lnTo>
                              <a:pt x="3725" y="1997"/>
                            </a:lnTo>
                            <a:lnTo>
                              <a:pt x="3641" y="1859"/>
                            </a:lnTo>
                            <a:lnTo>
                              <a:pt x="3546" y="1721"/>
                            </a:lnTo>
                            <a:lnTo>
                              <a:pt x="3450" y="1583"/>
                            </a:lnTo>
                            <a:lnTo>
                              <a:pt x="3342" y="1451"/>
                            </a:lnTo>
                            <a:lnTo>
                              <a:pt x="3229" y="1319"/>
                            </a:lnTo>
                            <a:lnTo>
                              <a:pt x="3109" y="1187"/>
                            </a:lnTo>
                            <a:lnTo>
                              <a:pt x="2984" y="1061"/>
                            </a:lnTo>
                            <a:lnTo>
                              <a:pt x="2792" y="888"/>
                            </a:lnTo>
                            <a:lnTo>
                              <a:pt x="2589" y="726"/>
                            </a:lnTo>
                            <a:lnTo>
                              <a:pt x="2386" y="576"/>
                            </a:lnTo>
                            <a:lnTo>
                              <a:pt x="2176" y="444"/>
                            </a:lnTo>
                            <a:lnTo>
                              <a:pt x="1967" y="330"/>
                            </a:lnTo>
                            <a:lnTo>
                              <a:pt x="1752" y="228"/>
                            </a:lnTo>
                            <a:lnTo>
                              <a:pt x="1543" y="144"/>
                            </a:lnTo>
                            <a:lnTo>
                              <a:pt x="1333" y="78"/>
                            </a:lnTo>
                            <a:lnTo>
                              <a:pt x="1130" y="30"/>
                            </a:lnTo>
                            <a:lnTo>
                              <a:pt x="939" y="6"/>
                            </a:lnTo>
                            <a:lnTo>
                              <a:pt x="753" y="0"/>
                            </a:lnTo>
                            <a:lnTo>
                              <a:pt x="586" y="18"/>
                            </a:lnTo>
                            <a:lnTo>
                              <a:pt x="431" y="54"/>
                            </a:lnTo>
                            <a:lnTo>
                              <a:pt x="287" y="108"/>
                            </a:lnTo>
                            <a:lnTo>
                              <a:pt x="161" y="186"/>
                            </a:lnTo>
                            <a:lnTo>
                              <a:pt x="48" y="282"/>
                            </a:lnTo>
                            <a:lnTo>
                              <a:pt x="24" y="306"/>
                            </a:lnTo>
                            <a:lnTo>
                              <a:pt x="0" y="330"/>
                            </a:lnTo>
                            <a:lnTo>
                              <a:pt x="0" y="336"/>
                            </a:lnTo>
                            <a:lnTo>
                              <a:pt x="24" y="312"/>
                            </a:lnTo>
                            <a:lnTo>
                              <a:pt x="48" y="282"/>
                            </a:lnTo>
                            <a:lnTo>
                              <a:pt x="48" y="282"/>
                            </a:lnTo>
                            <a:close/>
                          </a:path>
                        </a:pathLst>
                      </a:custGeom>
                      <a:solidFill>
                        <a:schemeClr val="accent2"/>
                      </a:solidFill>
                      <a:ln w="9525">
                        <a:noFill/>
                        <a:round/>
                        <a:headEnd/>
                        <a:tailEnd/>
                      </a:ln>
                    </p:spPr>
                    <p:txBody>
                      <a:bodyPr/>
                      <a:lstStyle/>
                      <a:p>
                        <a:endParaRPr lang="en-US"/>
                      </a:p>
                    </p:txBody>
                  </p:sp>
                  <p:grpSp>
                    <p:nvGrpSpPr>
                      <p:cNvPr id="230414" name="Group 14"/>
                      <p:cNvGrpSpPr>
                        <a:grpSpLocks/>
                      </p:cNvGrpSpPr>
                      <p:nvPr userDrawn="1"/>
                    </p:nvGrpSpPr>
                    <p:grpSpPr bwMode="auto">
                      <a:xfrm>
                        <a:off x="0" y="808"/>
                        <a:ext cx="4751" cy="3508"/>
                        <a:chOff x="-400" y="808"/>
                        <a:chExt cx="4751" cy="3508"/>
                      </a:xfrm>
                    </p:grpSpPr>
                    <p:sp>
                      <p:nvSpPr>
                        <p:cNvPr id="230415" name="Line 15"/>
                        <p:cNvSpPr>
                          <a:spLocks noChangeShapeType="1"/>
                        </p:cNvSpPr>
                        <p:nvPr userDrawn="1"/>
                      </p:nvSpPr>
                      <p:spPr bwMode="hidden">
                        <a:xfrm rot="1678521" flipH="1" flipV="1">
                          <a:off x="876" y="809"/>
                          <a:ext cx="1242" cy="1910"/>
                        </a:xfrm>
                        <a:prstGeom prst="line">
                          <a:avLst/>
                        </a:prstGeom>
                        <a:noFill/>
                        <a:ln w="9525">
                          <a:solidFill>
                            <a:schemeClr val="accent2"/>
                          </a:solidFill>
                          <a:round/>
                          <a:headEnd/>
                          <a:tailEnd/>
                        </a:ln>
                        <a:effectLst/>
                      </p:spPr>
                      <p:txBody>
                        <a:bodyPr/>
                        <a:lstStyle/>
                        <a:p>
                          <a:endParaRPr lang="en-US"/>
                        </a:p>
                      </p:txBody>
                    </p:sp>
                    <p:sp>
                      <p:nvSpPr>
                        <p:cNvPr id="230416" name="Line 16"/>
                        <p:cNvSpPr>
                          <a:spLocks noChangeShapeType="1"/>
                        </p:cNvSpPr>
                        <p:nvPr userDrawn="1"/>
                      </p:nvSpPr>
                      <p:spPr bwMode="hidden">
                        <a:xfrm rot="1678521" flipH="1" flipV="1">
                          <a:off x="-210" y="2117"/>
                          <a:ext cx="1921" cy="379"/>
                        </a:xfrm>
                        <a:prstGeom prst="line">
                          <a:avLst/>
                        </a:prstGeom>
                        <a:noFill/>
                        <a:ln w="9525">
                          <a:solidFill>
                            <a:schemeClr val="accent2"/>
                          </a:solidFill>
                          <a:round/>
                          <a:headEnd/>
                          <a:tailEnd/>
                        </a:ln>
                        <a:effectLst/>
                      </p:spPr>
                      <p:txBody>
                        <a:bodyPr/>
                        <a:lstStyle/>
                        <a:p>
                          <a:endParaRPr lang="en-US"/>
                        </a:p>
                      </p:txBody>
                    </p:sp>
                    <p:sp>
                      <p:nvSpPr>
                        <p:cNvPr id="230417" name="Line 17"/>
                        <p:cNvSpPr>
                          <a:spLocks noChangeShapeType="1"/>
                        </p:cNvSpPr>
                        <p:nvPr userDrawn="1"/>
                      </p:nvSpPr>
                      <p:spPr bwMode="hidden">
                        <a:xfrm rot="1678521" flipH="1" flipV="1">
                          <a:off x="-257" y="1886"/>
                          <a:ext cx="2029" cy="591"/>
                        </a:xfrm>
                        <a:prstGeom prst="line">
                          <a:avLst/>
                        </a:prstGeom>
                        <a:noFill/>
                        <a:ln w="9525">
                          <a:solidFill>
                            <a:schemeClr val="accent2"/>
                          </a:solidFill>
                          <a:round/>
                          <a:headEnd/>
                          <a:tailEnd/>
                        </a:ln>
                        <a:effectLst/>
                      </p:spPr>
                      <p:txBody>
                        <a:bodyPr/>
                        <a:lstStyle/>
                        <a:p>
                          <a:endParaRPr lang="en-US"/>
                        </a:p>
                      </p:txBody>
                    </p:sp>
                    <p:sp>
                      <p:nvSpPr>
                        <p:cNvPr id="230418" name="Line 18"/>
                        <p:cNvSpPr>
                          <a:spLocks noChangeShapeType="1"/>
                        </p:cNvSpPr>
                        <p:nvPr userDrawn="1"/>
                      </p:nvSpPr>
                      <p:spPr bwMode="hidden">
                        <a:xfrm rot="1678521" flipH="1" flipV="1">
                          <a:off x="-327" y="1599"/>
                          <a:ext cx="2175" cy="852"/>
                        </a:xfrm>
                        <a:prstGeom prst="line">
                          <a:avLst/>
                        </a:prstGeom>
                        <a:noFill/>
                        <a:ln w="9525">
                          <a:solidFill>
                            <a:schemeClr val="accent2"/>
                          </a:solidFill>
                          <a:round/>
                          <a:headEnd/>
                          <a:tailEnd/>
                        </a:ln>
                        <a:effectLst/>
                      </p:spPr>
                      <p:txBody>
                        <a:bodyPr/>
                        <a:lstStyle/>
                        <a:p>
                          <a:endParaRPr lang="en-US"/>
                        </a:p>
                      </p:txBody>
                    </p:sp>
                    <p:sp>
                      <p:nvSpPr>
                        <p:cNvPr id="230419" name="Line 19"/>
                        <p:cNvSpPr>
                          <a:spLocks noChangeShapeType="1"/>
                        </p:cNvSpPr>
                        <p:nvPr userDrawn="1"/>
                      </p:nvSpPr>
                      <p:spPr bwMode="hidden">
                        <a:xfrm rot="1678521" flipH="1" flipV="1">
                          <a:off x="-400" y="1259"/>
                          <a:ext cx="2334" cy="1165"/>
                        </a:xfrm>
                        <a:prstGeom prst="line">
                          <a:avLst/>
                        </a:prstGeom>
                        <a:noFill/>
                        <a:ln w="9525">
                          <a:solidFill>
                            <a:schemeClr val="accent2"/>
                          </a:solidFill>
                          <a:round/>
                          <a:headEnd/>
                          <a:tailEnd/>
                        </a:ln>
                        <a:effectLst/>
                      </p:spPr>
                      <p:txBody>
                        <a:bodyPr/>
                        <a:lstStyle/>
                        <a:p>
                          <a:endParaRPr lang="en-US"/>
                        </a:p>
                      </p:txBody>
                    </p:sp>
                    <p:sp>
                      <p:nvSpPr>
                        <p:cNvPr id="230420" name="Line 20"/>
                        <p:cNvSpPr>
                          <a:spLocks noChangeShapeType="1"/>
                        </p:cNvSpPr>
                        <p:nvPr userDrawn="1"/>
                      </p:nvSpPr>
                      <p:spPr bwMode="hidden">
                        <a:xfrm rot="1678521" flipH="1" flipV="1">
                          <a:off x="179" y="872"/>
                          <a:ext cx="1891" cy="1681"/>
                        </a:xfrm>
                        <a:prstGeom prst="line">
                          <a:avLst/>
                        </a:prstGeom>
                        <a:noFill/>
                        <a:ln w="9525">
                          <a:solidFill>
                            <a:schemeClr val="accent2"/>
                          </a:solidFill>
                          <a:round/>
                          <a:headEnd/>
                          <a:tailEnd/>
                        </a:ln>
                        <a:effectLst/>
                      </p:spPr>
                      <p:txBody>
                        <a:bodyPr/>
                        <a:lstStyle/>
                        <a:p>
                          <a:endParaRPr lang="en-US"/>
                        </a:p>
                      </p:txBody>
                    </p:sp>
                    <p:sp>
                      <p:nvSpPr>
                        <p:cNvPr id="230421" name="Line 21"/>
                        <p:cNvSpPr>
                          <a:spLocks noChangeShapeType="1"/>
                        </p:cNvSpPr>
                        <p:nvPr userDrawn="1"/>
                      </p:nvSpPr>
                      <p:spPr bwMode="hidden">
                        <a:xfrm rot="1678521" flipH="1" flipV="1">
                          <a:off x="-150" y="2329"/>
                          <a:ext cx="1806" cy="194"/>
                        </a:xfrm>
                        <a:prstGeom prst="line">
                          <a:avLst/>
                        </a:prstGeom>
                        <a:noFill/>
                        <a:ln w="9525">
                          <a:solidFill>
                            <a:schemeClr val="accent2"/>
                          </a:solidFill>
                          <a:round/>
                          <a:headEnd/>
                          <a:tailEnd/>
                        </a:ln>
                        <a:effectLst/>
                      </p:spPr>
                      <p:txBody>
                        <a:bodyPr/>
                        <a:lstStyle/>
                        <a:p>
                          <a:endParaRPr lang="en-US"/>
                        </a:p>
                      </p:txBody>
                    </p:sp>
                    <p:sp>
                      <p:nvSpPr>
                        <p:cNvPr id="230422" name="Line 22"/>
                        <p:cNvSpPr>
                          <a:spLocks noChangeShapeType="1"/>
                        </p:cNvSpPr>
                        <p:nvPr userDrawn="1"/>
                      </p:nvSpPr>
                      <p:spPr bwMode="hidden">
                        <a:xfrm rot="1678521" flipH="1" flipV="1">
                          <a:off x="-109" y="2514"/>
                          <a:ext cx="1720" cy="30"/>
                        </a:xfrm>
                        <a:prstGeom prst="line">
                          <a:avLst/>
                        </a:prstGeom>
                        <a:noFill/>
                        <a:ln w="9525">
                          <a:solidFill>
                            <a:schemeClr val="accent2"/>
                          </a:solidFill>
                          <a:round/>
                          <a:headEnd/>
                          <a:tailEnd/>
                        </a:ln>
                        <a:effectLst/>
                      </p:spPr>
                      <p:txBody>
                        <a:bodyPr/>
                        <a:lstStyle/>
                        <a:p>
                          <a:endParaRPr lang="en-US"/>
                        </a:p>
                      </p:txBody>
                    </p:sp>
                    <p:sp>
                      <p:nvSpPr>
                        <p:cNvPr id="230423" name="Line 23"/>
                        <p:cNvSpPr>
                          <a:spLocks noChangeShapeType="1"/>
                        </p:cNvSpPr>
                        <p:nvPr userDrawn="1"/>
                      </p:nvSpPr>
                      <p:spPr bwMode="hidden">
                        <a:xfrm rot="1678521" flipH="1">
                          <a:off x="545" y="2785"/>
                          <a:ext cx="849" cy="802"/>
                        </a:xfrm>
                        <a:prstGeom prst="line">
                          <a:avLst/>
                        </a:prstGeom>
                        <a:noFill/>
                        <a:ln w="9525">
                          <a:solidFill>
                            <a:schemeClr val="accent2"/>
                          </a:solidFill>
                          <a:round/>
                          <a:headEnd/>
                          <a:tailEnd/>
                        </a:ln>
                        <a:effectLst/>
                      </p:spPr>
                      <p:txBody>
                        <a:bodyPr/>
                        <a:lstStyle/>
                        <a:p>
                          <a:endParaRPr lang="en-US"/>
                        </a:p>
                      </p:txBody>
                    </p:sp>
                    <p:sp>
                      <p:nvSpPr>
                        <p:cNvPr id="230424" name="Line 24"/>
                        <p:cNvSpPr>
                          <a:spLocks noChangeShapeType="1"/>
                        </p:cNvSpPr>
                        <p:nvPr userDrawn="1"/>
                      </p:nvSpPr>
                      <p:spPr bwMode="hidden">
                        <a:xfrm rot="1678521" flipH="1">
                          <a:off x="168" y="2669"/>
                          <a:ext cx="1295" cy="560"/>
                        </a:xfrm>
                        <a:prstGeom prst="line">
                          <a:avLst/>
                        </a:prstGeom>
                        <a:noFill/>
                        <a:ln w="9525">
                          <a:solidFill>
                            <a:schemeClr val="accent2"/>
                          </a:solidFill>
                          <a:round/>
                          <a:headEnd/>
                          <a:tailEnd/>
                        </a:ln>
                        <a:effectLst/>
                      </p:spPr>
                      <p:txBody>
                        <a:bodyPr/>
                        <a:lstStyle/>
                        <a:p>
                          <a:endParaRPr lang="en-US"/>
                        </a:p>
                      </p:txBody>
                    </p:sp>
                    <p:sp>
                      <p:nvSpPr>
                        <p:cNvPr id="230425" name="Line 25"/>
                        <p:cNvSpPr>
                          <a:spLocks noChangeShapeType="1"/>
                        </p:cNvSpPr>
                        <p:nvPr userDrawn="1"/>
                      </p:nvSpPr>
                      <p:spPr bwMode="hidden">
                        <a:xfrm rot="1678521" flipH="1">
                          <a:off x="-34" y="2588"/>
                          <a:ext cx="1576" cy="245"/>
                        </a:xfrm>
                        <a:prstGeom prst="line">
                          <a:avLst/>
                        </a:prstGeom>
                        <a:noFill/>
                        <a:ln w="9525">
                          <a:solidFill>
                            <a:schemeClr val="accent2"/>
                          </a:solidFill>
                          <a:round/>
                          <a:headEnd/>
                          <a:tailEnd/>
                        </a:ln>
                        <a:effectLst/>
                      </p:spPr>
                      <p:txBody>
                        <a:bodyPr/>
                        <a:lstStyle/>
                        <a:p>
                          <a:endParaRPr lang="en-US"/>
                        </a:p>
                      </p:txBody>
                    </p:sp>
                    <p:sp>
                      <p:nvSpPr>
                        <p:cNvPr id="230426" name="Line 26"/>
                        <p:cNvSpPr>
                          <a:spLocks noChangeShapeType="1"/>
                        </p:cNvSpPr>
                        <p:nvPr userDrawn="1"/>
                      </p:nvSpPr>
                      <p:spPr bwMode="hidden">
                        <a:xfrm rot="1678521" flipH="1">
                          <a:off x="1201" y="2985"/>
                          <a:ext cx="141" cy="1041"/>
                        </a:xfrm>
                        <a:prstGeom prst="line">
                          <a:avLst/>
                        </a:prstGeom>
                        <a:noFill/>
                        <a:ln w="9525">
                          <a:solidFill>
                            <a:schemeClr val="accent2"/>
                          </a:solidFill>
                          <a:round/>
                          <a:headEnd/>
                          <a:tailEnd/>
                        </a:ln>
                        <a:effectLst/>
                      </p:spPr>
                      <p:txBody>
                        <a:bodyPr/>
                        <a:lstStyle/>
                        <a:p>
                          <a:endParaRPr lang="en-US"/>
                        </a:p>
                      </p:txBody>
                    </p:sp>
                    <p:sp>
                      <p:nvSpPr>
                        <p:cNvPr id="230427" name="Line 27"/>
                        <p:cNvSpPr>
                          <a:spLocks noChangeShapeType="1"/>
                        </p:cNvSpPr>
                        <p:nvPr userDrawn="1"/>
                      </p:nvSpPr>
                      <p:spPr bwMode="hidden">
                        <a:xfrm rot="1678521" flipH="1">
                          <a:off x="1292" y="3013"/>
                          <a:ext cx="47" cy="1058"/>
                        </a:xfrm>
                        <a:prstGeom prst="line">
                          <a:avLst/>
                        </a:prstGeom>
                        <a:noFill/>
                        <a:ln w="9525">
                          <a:solidFill>
                            <a:schemeClr val="accent2"/>
                          </a:solidFill>
                          <a:round/>
                          <a:headEnd/>
                          <a:tailEnd/>
                        </a:ln>
                        <a:effectLst/>
                      </p:spPr>
                      <p:txBody>
                        <a:bodyPr/>
                        <a:lstStyle/>
                        <a:p>
                          <a:endParaRPr lang="en-US"/>
                        </a:p>
                      </p:txBody>
                    </p:sp>
                    <p:sp>
                      <p:nvSpPr>
                        <p:cNvPr id="230428" name="Line 28"/>
                        <p:cNvSpPr>
                          <a:spLocks noChangeShapeType="1"/>
                        </p:cNvSpPr>
                        <p:nvPr userDrawn="1"/>
                      </p:nvSpPr>
                      <p:spPr bwMode="hidden">
                        <a:xfrm rot="1678521">
                          <a:off x="1331" y="3034"/>
                          <a:ext cx="47" cy="1081"/>
                        </a:xfrm>
                        <a:prstGeom prst="line">
                          <a:avLst/>
                        </a:prstGeom>
                        <a:noFill/>
                        <a:ln w="9525">
                          <a:solidFill>
                            <a:schemeClr val="accent2"/>
                          </a:solidFill>
                          <a:round/>
                          <a:headEnd/>
                          <a:tailEnd/>
                        </a:ln>
                        <a:effectLst/>
                      </p:spPr>
                      <p:txBody>
                        <a:bodyPr/>
                        <a:lstStyle/>
                        <a:p>
                          <a:endParaRPr lang="en-US"/>
                        </a:p>
                      </p:txBody>
                    </p:sp>
                    <p:sp>
                      <p:nvSpPr>
                        <p:cNvPr id="230429" name="Line 29"/>
                        <p:cNvSpPr>
                          <a:spLocks noChangeShapeType="1"/>
                        </p:cNvSpPr>
                        <p:nvPr userDrawn="1"/>
                      </p:nvSpPr>
                      <p:spPr bwMode="hidden">
                        <a:xfrm rot="1678521">
                          <a:off x="1325" y="3059"/>
                          <a:ext cx="145" cy="1101"/>
                        </a:xfrm>
                        <a:prstGeom prst="line">
                          <a:avLst/>
                        </a:prstGeom>
                        <a:noFill/>
                        <a:ln w="9525">
                          <a:solidFill>
                            <a:schemeClr val="accent2"/>
                          </a:solidFill>
                          <a:round/>
                          <a:headEnd/>
                          <a:tailEnd/>
                        </a:ln>
                        <a:effectLst/>
                      </p:spPr>
                      <p:txBody>
                        <a:bodyPr/>
                        <a:lstStyle/>
                        <a:p>
                          <a:endParaRPr lang="en-US"/>
                        </a:p>
                      </p:txBody>
                    </p:sp>
                    <p:sp>
                      <p:nvSpPr>
                        <p:cNvPr id="230430" name="Line 30"/>
                        <p:cNvSpPr>
                          <a:spLocks noChangeShapeType="1"/>
                        </p:cNvSpPr>
                        <p:nvPr userDrawn="1"/>
                      </p:nvSpPr>
                      <p:spPr bwMode="hidden">
                        <a:xfrm rot="1678521">
                          <a:off x="1320" y="3090"/>
                          <a:ext cx="255" cy="1124"/>
                        </a:xfrm>
                        <a:prstGeom prst="line">
                          <a:avLst/>
                        </a:prstGeom>
                        <a:noFill/>
                        <a:ln w="9525">
                          <a:solidFill>
                            <a:schemeClr val="accent2"/>
                          </a:solidFill>
                          <a:round/>
                          <a:headEnd/>
                          <a:tailEnd/>
                        </a:ln>
                        <a:effectLst/>
                      </p:spPr>
                      <p:txBody>
                        <a:bodyPr/>
                        <a:lstStyle/>
                        <a:p>
                          <a:endParaRPr lang="en-US"/>
                        </a:p>
                      </p:txBody>
                    </p:sp>
                    <p:sp>
                      <p:nvSpPr>
                        <p:cNvPr id="230431" name="Line 31"/>
                        <p:cNvSpPr>
                          <a:spLocks noChangeShapeType="1"/>
                        </p:cNvSpPr>
                        <p:nvPr userDrawn="1"/>
                      </p:nvSpPr>
                      <p:spPr bwMode="hidden">
                        <a:xfrm rot="1678521">
                          <a:off x="1314" y="3117"/>
                          <a:ext cx="365" cy="1143"/>
                        </a:xfrm>
                        <a:prstGeom prst="line">
                          <a:avLst/>
                        </a:prstGeom>
                        <a:noFill/>
                        <a:ln w="9525">
                          <a:solidFill>
                            <a:schemeClr val="accent2"/>
                          </a:solidFill>
                          <a:round/>
                          <a:headEnd/>
                          <a:tailEnd/>
                        </a:ln>
                        <a:effectLst/>
                      </p:spPr>
                      <p:txBody>
                        <a:bodyPr/>
                        <a:lstStyle/>
                        <a:p>
                          <a:endParaRPr lang="en-US"/>
                        </a:p>
                      </p:txBody>
                    </p:sp>
                    <p:sp>
                      <p:nvSpPr>
                        <p:cNvPr id="230432" name="Line 32"/>
                        <p:cNvSpPr>
                          <a:spLocks noChangeShapeType="1"/>
                        </p:cNvSpPr>
                        <p:nvPr userDrawn="1"/>
                      </p:nvSpPr>
                      <p:spPr bwMode="hidden">
                        <a:xfrm rot="1678521">
                          <a:off x="1337" y="3181"/>
                          <a:ext cx="567" cy="1073"/>
                        </a:xfrm>
                        <a:prstGeom prst="line">
                          <a:avLst/>
                        </a:prstGeom>
                        <a:noFill/>
                        <a:ln w="9525">
                          <a:solidFill>
                            <a:schemeClr val="accent2"/>
                          </a:solidFill>
                          <a:round/>
                          <a:headEnd/>
                          <a:tailEnd/>
                        </a:ln>
                        <a:effectLst/>
                      </p:spPr>
                      <p:txBody>
                        <a:bodyPr/>
                        <a:lstStyle/>
                        <a:p>
                          <a:endParaRPr lang="en-US"/>
                        </a:p>
                      </p:txBody>
                    </p:sp>
                    <p:sp>
                      <p:nvSpPr>
                        <p:cNvPr id="230433" name="Line 33"/>
                        <p:cNvSpPr>
                          <a:spLocks noChangeShapeType="1"/>
                        </p:cNvSpPr>
                        <p:nvPr userDrawn="1"/>
                      </p:nvSpPr>
                      <p:spPr bwMode="hidden">
                        <a:xfrm rot="1678521">
                          <a:off x="1354" y="3209"/>
                          <a:ext cx="663" cy="1019"/>
                        </a:xfrm>
                        <a:prstGeom prst="line">
                          <a:avLst/>
                        </a:prstGeom>
                        <a:noFill/>
                        <a:ln w="9525">
                          <a:solidFill>
                            <a:schemeClr val="accent2"/>
                          </a:solidFill>
                          <a:round/>
                          <a:headEnd/>
                          <a:tailEnd/>
                        </a:ln>
                        <a:effectLst/>
                      </p:spPr>
                      <p:txBody>
                        <a:bodyPr/>
                        <a:lstStyle/>
                        <a:p>
                          <a:endParaRPr lang="en-US"/>
                        </a:p>
                      </p:txBody>
                    </p:sp>
                    <p:sp>
                      <p:nvSpPr>
                        <p:cNvPr id="230434" name="Line 34"/>
                        <p:cNvSpPr>
                          <a:spLocks noChangeShapeType="1"/>
                        </p:cNvSpPr>
                        <p:nvPr userDrawn="1"/>
                      </p:nvSpPr>
                      <p:spPr bwMode="hidden">
                        <a:xfrm rot="1678521">
                          <a:off x="1375" y="3238"/>
                          <a:ext cx="745" cy="957"/>
                        </a:xfrm>
                        <a:prstGeom prst="line">
                          <a:avLst/>
                        </a:prstGeom>
                        <a:noFill/>
                        <a:ln w="9525">
                          <a:solidFill>
                            <a:schemeClr val="accent2"/>
                          </a:solidFill>
                          <a:round/>
                          <a:headEnd/>
                          <a:tailEnd/>
                        </a:ln>
                        <a:effectLst/>
                      </p:spPr>
                      <p:txBody>
                        <a:bodyPr/>
                        <a:lstStyle/>
                        <a:p>
                          <a:endParaRPr lang="en-US"/>
                        </a:p>
                      </p:txBody>
                    </p:sp>
                    <p:sp>
                      <p:nvSpPr>
                        <p:cNvPr id="230435" name="Line 35"/>
                        <p:cNvSpPr>
                          <a:spLocks noChangeShapeType="1"/>
                        </p:cNvSpPr>
                        <p:nvPr userDrawn="1"/>
                      </p:nvSpPr>
                      <p:spPr bwMode="hidden">
                        <a:xfrm rot="1678521">
                          <a:off x="1393" y="3266"/>
                          <a:ext cx="849" cy="909"/>
                        </a:xfrm>
                        <a:prstGeom prst="line">
                          <a:avLst/>
                        </a:prstGeom>
                        <a:noFill/>
                        <a:ln w="9525">
                          <a:solidFill>
                            <a:schemeClr val="accent2"/>
                          </a:solidFill>
                          <a:round/>
                          <a:headEnd/>
                          <a:tailEnd/>
                        </a:ln>
                        <a:effectLst/>
                      </p:spPr>
                      <p:txBody>
                        <a:bodyPr/>
                        <a:lstStyle/>
                        <a:p>
                          <a:endParaRPr lang="en-US"/>
                        </a:p>
                      </p:txBody>
                    </p:sp>
                    <p:sp>
                      <p:nvSpPr>
                        <p:cNvPr id="230436" name="Line 36"/>
                        <p:cNvSpPr>
                          <a:spLocks noChangeShapeType="1"/>
                        </p:cNvSpPr>
                        <p:nvPr userDrawn="1"/>
                      </p:nvSpPr>
                      <p:spPr bwMode="hidden">
                        <a:xfrm rot="1678521">
                          <a:off x="1412" y="3293"/>
                          <a:ext cx="950" cy="856"/>
                        </a:xfrm>
                        <a:prstGeom prst="line">
                          <a:avLst/>
                        </a:prstGeom>
                        <a:noFill/>
                        <a:ln w="9525">
                          <a:solidFill>
                            <a:schemeClr val="accent2"/>
                          </a:solidFill>
                          <a:round/>
                          <a:headEnd/>
                          <a:tailEnd/>
                        </a:ln>
                        <a:effectLst/>
                      </p:spPr>
                      <p:txBody>
                        <a:bodyPr/>
                        <a:lstStyle/>
                        <a:p>
                          <a:endParaRPr lang="en-US"/>
                        </a:p>
                      </p:txBody>
                    </p:sp>
                    <p:sp>
                      <p:nvSpPr>
                        <p:cNvPr id="230437" name="Line 37"/>
                        <p:cNvSpPr>
                          <a:spLocks noChangeShapeType="1"/>
                        </p:cNvSpPr>
                        <p:nvPr userDrawn="1"/>
                      </p:nvSpPr>
                      <p:spPr bwMode="hidden">
                        <a:xfrm rot="1678521">
                          <a:off x="1429" y="3321"/>
                          <a:ext cx="1056" cy="788"/>
                        </a:xfrm>
                        <a:prstGeom prst="line">
                          <a:avLst/>
                        </a:prstGeom>
                        <a:noFill/>
                        <a:ln w="9525">
                          <a:solidFill>
                            <a:schemeClr val="accent2"/>
                          </a:solidFill>
                          <a:round/>
                          <a:headEnd/>
                          <a:tailEnd/>
                        </a:ln>
                        <a:effectLst/>
                      </p:spPr>
                      <p:txBody>
                        <a:bodyPr/>
                        <a:lstStyle/>
                        <a:p>
                          <a:endParaRPr lang="en-US"/>
                        </a:p>
                      </p:txBody>
                    </p:sp>
                    <p:sp>
                      <p:nvSpPr>
                        <p:cNvPr id="230438" name="Line 38"/>
                        <p:cNvSpPr>
                          <a:spLocks noChangeShapeType="1"/>
                        </p:cNvSpPr>
                        <p:nvPr userDrawn="1"/>
                      </p:nvSpPr>
                      <p:spPr bwMode="hidden">
                        <a:xfrm rot="1678521">
                          <a:off x="1452" y="3356"/>
                          <a:ext cx="1173" cy="727"/>
                        </a:xfrm>
                        <a:prstGeom prst="line">
                          <a:avLst/>
                        </a:prstGeom>
                        <a:noFill/>
                        <a:ln w="9525">
                          <a:solidFill>
                            <a:schemeClr val="accent2"/>
                          </a:solidFill>
                          <a:round/>
                          <a:headEnd/>
                          <a:tailEnd/>
                        </a:ln>
                        <a:effectLst/>
                      </p:spPr>
                      <p:txBody>
                        <a:bodyPr/>
                        <a:lstStyle/>
                        <a:p>
                          <a:endParaRPr lang="en-US"/>
                        </a:p>
                      </p:txBody>
                    </p:sp>
                    <p:sp>
                      <p:nvSpPr>
                        <p:cNvPr id="230439" name="Line 39"/>
                        <p:cNvSpPr>
                          <a:spLocks noChangeShapeType="1"/>
                        </p:cNvSpPr>
                        <p:nvPr userDrawn="1"/>
                      </p:nvSpPr>
                      <p:spPr bwMode="hidden">
                        <a:xfrm rot="1678521">
                          <a:off x="1469" y="3388"/>
                          <a:ext cx="1315" cy="665"/>
                        </a:xfrm>
                        <a:prstGeom prst="line">
                          <a:avLst/>
                        </a:prstGeom>
                        <a:noFill/>
                        <a:ln w="9525">
                          <a:solidFill>
                            <a:schemeClr val="accent2"/>
                          </a:solidFill>
                          <a:round/>
                          <a:headEnd/>
                          <a:tailEnd/>
                        </a:ln>
                        <a:effectLst/>
                      </p:spPr>
                      <p:txBody>
                        <a:bodyPr/>
                        <a:lstStyle/>
                        <a:p>
                          <a:endParaRPr lang="en-US"/>
                        </a:p>
                      </p:txBody>
                    </p:sp>
                    <p:sp>
                      <p:nvSpPr>
                        <p:cNvPr id="230440" name="Line 40"/>
                        <p:cNvSpPr>
                          <a:spLocks noChangeShapeType="1"/>
                        </p:cNvSpPr>
                        <p:nvPr userDrawn="1"/>
                      </p:nvSpPr>
                      <p:spPr bwMode="hidden">
                        <a:xfrm rot="1678521">
                          <a:off x="1493" y="3426"/>
                          <a:ext cx="1469" cy="585"/>
                        </a:xfrm>
                        <a:prstGeom prst="line">
                          <a:avLst/>
                        </a:prstGeom>
                        <a:noFill/>
                        <a:ln w="9525">
                          <a:solidFill>
                            <a:schemeClr val="accent2"/>
                          </a:solidFill>
                          <a:round/>
                          <a:headEnd/>
                          <a:tailEnd/>
                        </a:ln>
                        <a:effectLst/>
                      </p:spPr>
                      <p:txBody>
                        <a:bodyPr/>
                        <a:lstStyle/>
                        <a:p>
                          <a:endParaRPr lang="en-US"/>
                        </a:p>
                      </p:txBody>
                    </p:sp>
                    <p:sp>
                      <p:nvSpPr>
                        <p:cNvPr id="230441" name="Line 41"/>
                        <p:cNvSpPr>
                          <a:spLocks noChangeShapeType="1"/>
                        </p:cNvSpPr>
                        <p:nvPr userDrawn="1"/>
                      </p:nvSpPr>
                      <p:spPr bwMode="hidden">
                        <a:xfrm rot="1678521">
                          <a:off x="1511" y="3464"/>
                          <a:ext cx="1649" cy="495"/>
                        </a:xfrm>
                        <a:prstGeom prst="line">
                          <a:avLst/>
                        </a:prstGeom>
                        <a:noFill/>
                        <a:ln w="9525">
                          <a:solidFill>
                            <a:schemeClr val="accent2"/>
                          </a:solidFill>
                          <a:round/>
                          <a:headEnd/>
                          <a:tailEnd/>
                        </a:ln>
                        <a:effectLst/>
                      </p:spPr>
                      <p:txBody>
                        <a:bodyPr/>
                        <a:lstStyle/>
                        <a:p>
                          <a:endParaRPr lang="en-US"/>
                        </a:p>
                      </p:txBody>
                    </p:sp>
                    <p:sp>
                      <p:nvSpPr>
                        <p:cNvPr id="230442" name="Line 42"/>
                        <p:cNvSpPr>
                          <a:spLocks noChangeShapeType="1"/>
                        </p:cNvSpPr>
                        <p:nvPr userDrawn="1"/>
                      </p:nvSpPr>
                      <p:spPr bwMode="hidden">
                        <a:xfrm rot="1678521">
                          <a:off x="1528" y="3518"/>
                          <a:ext cx="1885" cy="380"/>
                        </a:xfrm>
                        <a:prstGeom prst="line">
                          <a:avLst/>
                        </a:prstGeom>
                        <a:noFill/>
                        <a:ln w="9525">
                          <a:solidFill>
                            <a:schemeClr val="accent2"/>
                          </a:solidFill>
                          <a:round/>
                          <a:headEnd/>
                          <a:tailEnd/>
                        </a:ln>
                        <a:effectLst/>
                      </p:spPr>
                      <p:txBody>
                        <a:bodyPr/>
                        <a:lstStyle/>
                        <a:p>
                          <a:endParaRPr lang="en-US"/>
                        </a:p>
                      </p:txBody>
                    </p:sp>
                    <p:sp>
                      <p:nvSpPr>
                        <p:cNvPr id="230443" name="Line 43"/>
                        <p:cNvSpPr>
                          <a:spLocks noChangeShapeType="1"/>
                        </p:cNvSpPr>
                        <p:nvPr userDrawn="1"/>
                      </p:nvSpPr>
                      <p:spPr bwMode="hidden">
                        <a:xfrm rot="1678521">
                          <a:off x="1552" y="3586"/>
                          <a:ext cx="2168" cy="240"/>
                        </a:xfrm>
                        <a:prstGeom prst="line">
                          <a:avLst/>
                        </a:prstGeom>
                        <a:noFill/>
                        <a:ln w="9525">
                          <a:solidFill>
                            <a:schemeClr val="accent2"/>
                          </a:solidFill>
                          <a:round/>
                          <a:headEnd/>
                          <a:tailEnd/>
                        </a:ln>
                        <a:effectLst/>
                      </p:spPr>
                      <p:txBody>
                        <a:bodyPr/>
                        <a:lstStyle/>
                        <a:p>
                          <a:endParaRPr lang="en-US"/>
                        </a:p>
                      </p:txBody>
                    </p:sp>
                    <p:sp>
                      <p:nvSpPr>
                        <p:cNvPr id="230444" name="Line 44"/>
                        <p:cNvSpPr>
                          <a:spLocks noChangeShapeType="1"/>
                        </p:cNvSpPr>
                        <p:nvPr userDrawn="1"/>
                      </p:nvSpPr>
                      <p:spPr bwMode="hidden">
                        <a:xfrm rot="1678521">
                          <a:off x="1577" y="3670"/>
                          <a:ext cx="2528" cy="60"/>
                        </a:xfrm>
                        <a:prstGeom prst="line">
                          <a:avLst/>
                        </a:prstGeom>
                        <a:noFill/>
                        <a:ln w="9525">
                          <a:solidFill>
                            <a:schemeClr val="accent2"/>
                          </a:solidFill>
                          <a:round/>
                          <a:headEnd/>
                          <a:tailEnd/>
                        </a:ln>
                        <a:effectLst/>
                      </p:spPr>
                      <p:txBody>
                        <a:bodyPr/>
                        <a:lstStyle/>
                        <a:p>
                          <a:endParaRPr lang="en-US"/>
                        </a:p>
                      </p:txBody>
                    </p:sp>
                    <p:sp>
                      <p:nvSpPr>
                        <p:cNvPr id="230445" name="Line 45"/>
                        <p:cNvSpPr>
                          <a:spLocks noChangeShapeType="1"/>
                        </p:cNvSpPr>
                        <p:nvPr userDrawn="1"/>
                      </p:nvSpPr>
                      <p:spPr bwMode="hidden">
                        <a:xfrm rot="1678521" flipV="1">
                          <a:off x="1621" y="3545"/>
                          <a:ext cx="2730" cy="176"/>
                        </a:xfrm>
                        <a:prstGeom prst="line">
                          <a:avLst/>
                        </a:prstGeom>
                        <a:noFill/>
                        <a:ln w="9525">
                          <a:solidFill>
                            <a:schemeClr val="accent2"/>
                          </a:solidFill>
                          <a:round/>
                          <a:headEnd/>
                          <a:tailEnd/>
                        </a:ln>
                        <a:effectLst/>
                      </p:spPr>
                      <p:txBody>
                        <a:bodyPr/>
                        <a:lstStyle/>
                        <a:p>
                          <a:endParaRPr lang="en-US"/>
                        </a:p>
                      </p:txBody>
                    </p:sp>
                    <p:sp>
                      <p:nvSpPr>
                        <p:cNvPr id="230446" name="Line 46"/>
                        <p:cNvSpPr>
                          <a:spLocks noChangeShapeType="1"/>
                        </p:cNvSpPr>
                        <p:nvPr userDrawn="1"/>
                      </p:nvSpPr>
                      <p:spPr bwMode="hidden">
                        <a:xfrm rot="1678521" flipV="1">
                          <a:off x="1682" y="3297"/>
                          <a:ext cx="2635" cy="404"/>
                        </a:xfrm>
                        <a:prstGeom prst="line">
                          <a:avLst/>
                        </a:prstGeom>
                        <a:noFill/>
                        <a:ln w="9525">
                          <a:solidFill>
                            <a:schemeClr val="accent2"/>
                          </a:solidFill>
                          <a:round/>
                          <a:headEnd/>
                          <a:tailEnd/>
                        </a:ln>
                        <a:effectLst/>
                      </p:spPr>
                      <p:txBody>
                        <a:bodyPr/>
                        <a:lstStyle/>
                        <a:p>
                          <a:endParaRPr lang="en-US"/>
                        </a:p>
                      </p:txBody>
                    </p:sp>
                    <p:sp>
                      <p:nvSpPr>
                        <p:cNvPr id="230447" name="Line 47"/>
                        <p:cNvSpPr>
                          <a:spLocks noChangeShapeType="1"/>
                        </p:cNvSpPr>
                        <p:nvPr userDrawn="1"/>
                      </p:nvSpPr>
                      <p:spPr bwMode="hidden">
                        <a:xfrm rot="1678521" flipV="1">
                          <a:off x="1782" y="2845"/>
                          <a:ext cx="2370" cy="789"/>
                        </a:xfrm>
                        <a:prstGeom prst="line">
                          <a:avLst/>
                        </a:prstGeom>
                        <a:noFill/>
                        <a:ln w="9525">
                          <a:solidFill>
                            <a:schemeClr val="accent2"/>
                          </a:solidFill>
                          <a:round/>
                          <a:headEnd/>
                          <a:tailEnd/>
                        </a:ln>
                        <a:effectLst/>
                      </p:spPr>
                      <p:txBody>
                        <a:bodyPr/>
                        <a:lstStyle/>
                        <a:p>
                          <a:endParaRPr lang="en-US"/>
                        </a:p>
                      </p:txBody>
                    </p:sp>
                    <p:sp>
                      <p:nvSpPr>
                        <p:cNvPr id="230448" name="Line 48"/>
                        <p:cNvSpPr>
                          <a:spLocks noChangeShapeType="1"/>
                        </p:cNvSpPr>
                        <p:nvPr userDrawn="1"/>
                      </p:nvSpPr>
                      <p:spPr bwMode="hidden">
                        <a:xfrm rot="1678521" flipV="1">
                          <a:off x="1960" y="1992"/>
                          <a:ext cx="1530" cy="1443"/>
                        </a:xfrm>
                        <a:prstGeom prst="line">
                          <a:avLst/>
                        </a:prstGeom>
                        <a:noFill/>
                        <a:ln w="9525">
                          <a:solidFill>
                            <a:schemeClr val="accent2"/>
                          </a:solidFill>
                          <a:round/>
                          <a:headEnd/>
                          <a:tailEnd/>
                        </a:ln>
                        <a:effectLst/>
                      </p:spPr>
                      <p:txBody>
                        <a:bodyPr/>
                        <a:lstStyle/>
                        <a:p>
                          <a:endParaRPr lang="en-US"/>
                        </a:p>
                      </p:txBody>
                    </p:sp>
                    <p:sp>
                      <p:nvSpPr>
                        <p:cNvPr id="230449" name="Line 49"/>
                        <p:cNvSpPr>
                          <a:spLocks noChangeShapeType="1"/>
                        </p:cNvSpPr>
                        <p:nvPr userDrawn="1"/>
                      </p:nvSpPr>
                      <p:spPr bwMode="hidden">
                        <a:xfrm rot="1678521" flipV="1">
                          <a:off x="2014" y="1727"/>
                          <a:ext cx="1219" cy="1629"/>
                        </a:xfrm>
                        <a:prstGeom prst="line">
                          <a:avLst/>
                        </a:prstGeom>
                        <a:noFill/>
                        <a:ln w="9525">
                          <a:solidFill>
                            <a:schemeClr val="accent2"/>
                          </a:solidFill>
                          <a:round/>
                          <a:headEnd/>
                          <a:tailEnd/>
                        </a:ln>
                        <a:effectLst/>
                      </p:spPr>
                      <p:txBody>
                        <a:bodyPr/>
                        <a:lstStyle/>
                        <a:p>
                          <a:endParaRPr lang="en-US"/>
                        </a:p>
                      </p:txBody>
                    </p:sp>
                    <p:sp>
                      <p:nvSpPr>
                        <p:cNvPr id="230450" name="Freeform 50"/>
                        <p:cNvSpPr>
                          <a:spLocks/>
                        </p:cNvSpPr>
                        <p:nvPr userDrawn="1"/>
                      </p:nvSpPr>
                      <p:spPr bwMode="hidden">
                        <a:xfrm>
                          <a:off x="0" y="2548"/>
                          <a:ext cx="1542" cy="1768"/>
                        </a:xfrm>
                        <a:custGeom>
                          <a:avLst/>
                          <a:gdLst/>
                          <a:ahLst/>
                          <a:cxnLst>
                            <a:cxn ang="0">
                              <a:pos x="909" y="1264"/>
                            </a:cxn>
                            <a:cxn ang="0">
                              <a:pos x="1058" y="1402"/>
                            </a:cxn>
                            <a:cxn ang="0">
                              <a:pos x="1214" y="1528"/>
                            </a:cxn>
                            <a:cxn ang="0">
                              <a:pos x="1369" y="1654"/>
                            </a:cxn>
                            <a:cxn ang="0">
                              <a:pos x="1531" y="1768"/>
                            </a:cxn>
                            <a:cxn ang="0">
                              <a:pos x="1537" y="1768"/>
                            </a:cxn>
                            <a:cxn ang="0">
                              <a:pos x="1375" y="1654"/>
                            </a:cxn>
                            <a:cxn ang="0">
                              <a:pos x="1220" y="1534"/>
                            </a:cxn>
                            <a:cxn ang="0">
                              <a:pos x="1064" y="1402"/>
                            </a:cxn>
                            <a:cxn ang="0">
                              <a:pos x="915" y="1258"/>
                            </a:cxn>
                            <a:cxn ang="0">
                              <a:pos x="765" y="1115"/>
                            </a:cxn>
                            <a:cxn ang="0">
                              <a:pos x="628" y="959"/>
                            </a:cxn>
                            <a:cxn ang="0">
                              <a:pos x="496" y="803"/>
                            </a:cxn>
                            <a:cxn ang="0">
                              <a:pos x="377" y="647"/>
                            </a:cxn>
                            <a:cxn ang="0">
                              <a:pos x="269" y="485"/>
                            </a:cxn>
                            <a:cxn ang="0">
                              <a:pos x="167" y="323"/>
                            </a:cxn>
                            <a:cxn ang="0">
                              <a:pos x="78" y="161"/>
                            </a:cxn>
                            <a:cxn ang="0">
                              <a:pos x="0" y="0"/>
                            </a:cxn>
                            <a:cxn ang="0">
                              <a:pos x="0" y="12"/>
                            </a:cxn>
                            <a:cxn ang="0">
                              <a:pos x="78" y="173"/>
                            </a:cxn>
                            <a:cxn ang="0">
                              <a:pos x="167" y="335"/>
                            </a:cxn>
                            <a:cxn ang="0">
                              <a:pos x="269" y="491"/>
                            </a:cxn>
                            <a:cxn ang="0">
                              <a:pos x="377" y="653"/>
                            </a:cxn>
                            <a:cxn ang="0">
                              <a:pos x="496" y="809"/>
                            </a:cxn>
                            <a:cxn ang="0">
                              <a:pos x="628" y="965"/>
                            </a:cxn>
                            <a:cxn ang="0">
                              <a:pos x="765" y="1121"/>
                            </a:cxn>
                            <a:cxn ang="0">
                              <a:pos x="909" y="1264"/>
                            </a:cxn>
                            <a:cxn ang="0">
                              <a:pos x="909" y="1264"/>
                            </a:cxn>
                          </a:cxnLst>
                          <a:rect l="0" t="0" r="r" b="b"/>
                          <a:pathLst>
                            <a:path w="1537" h="1768">
                              <a:moveTo>
                                <a:pt x="909" y="1264"/>
                              </a:moveTo>
                              <a:lnTo>
                                <a:pt x="1058" y="1402"/>
                              </a:lnTo>
                              <a:lnTo>
                                <a:pt x="1214" y="1528"/>
                              </a:lnTo>
                              <a:lnTo>
                                <a:pt x="1369" y="1654"/>
                              </a:lnTo>
                              <a:lnTo>
                                <a:pt x="1531" y="1768"/>
                              </a:lnTo>
                              <a:lnTo>
                                <a:pt x="1537" y="1768"/>
                              </a:lnTo>
                              <a:lnTo>
                                <a:pt x="1375" y="1654"/>
                              </a:lnTo>
                              <a:lnTo>
                                <a:pt x="1220" y="1534"/>
                              </a:lnTo>
                              <a:lnTo>
                                <a:pt x="1064" y="1402"/>
                              </a:lnTo>
                              <a:lnTo>
                                <a:pt x="915" y="1258"/>
                              </a:lnTo>
                              <a:lnTo>
                                <a:pt x="765" y="1115"/>
                              </a:lnTo>
                              <a:lnTo>
                                <a:pt x="628" y="959"/>
                              </a:lnTo>
                              <a:lnTo>
                                <a:pt x="496" y="803"/>
                              </a:lnTo>
                              <a:lnTo>
                                <a:pt x="377" y="647"/>
                              </a:lnTo>
                              <a:lnTo>
                                <a:pt x="269" y="485"/>
                              </a:lnTo>
                              <a:lnTo>
                                <a:pt x="167" y="323"/>
                              </a:lnTo>
                              <a:lnTo>
                                <a:pt x="78" y="161"/>
                              </a:lnTo>
                              <a:lnTo>
                                <a:pt x="0" y="0"/>
                              </a:lnTo>
                              <a:lnTo>
                                <a:pt x="0" y="12"/>
                              </a:lnTo>
                              <a:lnTo>
                                <a:pt x="78" y="173"/>
                              </a:lnTo>
                              <a:lnTo>
                                <a:pt x="167" y="335"/>
                              </a:lnTo>
                              <a:lnTo>
                                <a:pt x="269" y="491"/>
                              </a:lnTo>
                              <a:lnTo>
                                <a:pt x="377" y="653"/>
                              </a:lnTo>
                              <a:lnTo>
                                <a:pt x="496" y="809"/>
                              </a:lnTo>
                              <a:lnTo>
                                <a:pt x="628" y="965"/>
                              </a:lnTo>
                              <a:lnTo>
                                <a:pt x="765" y="1121"/>
                              </a:lnTo>
                              <a:lnTo>
                                <a:pt x="909" y="1264"/>
                              </a:lnTo>
                              <a:lnTo>
                                <a:pt x="909" y="1264"/>
                              </a:lnTo>
                              <a:close/>
                            </a:path>
                          </a:pathLst>
                        </a:custGeom>
                        <a:solidFill>
                          <a:schemeClr val="accent2"/>
                        </a:solidFill>
                        <a:ln w="9525">
                          <a:solidFill>
                            <a:schemeClr val="accent2"/>
                          </a:solidFill>
                          <a:round/>
                          <a:headEnd/>
                          <a:tailEnd/>
                        </a:ln>
                      </p:spPr>
                      <p:txBody>
                        <a:bodyPr/>
                        <a:lstStyle/>
                        <a:p>
                          <a:endParaRPr lang="en-US"/>
                        </a:p>
                      </p:txBody>
                    </p:sp>
                    <p:grpSp>
                      <p:nvGrpSpPr>
                        <p:cNvPr id="230451" name="Group 51"/>
                        <p:cNvGrpSpPr>
                          <a:grpSpLocks/>
                        </p:cNvGrpSpPr>
                        <p:nvPr userDrawn="1"/>
                      </p:nvGrpSpPr>
                      <p:grpSpPr bwMode="auto">
                        <a:xfrm>
                          <a:off x="0" y="1812"/>
                          <a:ext cx="3672" cy="2049"/>
                          <a:chOff x="5" y="1816"/>
                          <a:chExt cx="3672" cy="2049"/>
                        </a:xfrm>
                      </p:grpSpPr>
                      <p:sp>
                        <p:nvSpPr>
                          <p:cNvPr id="230452" name="Oval 52"/>
                          <p:cNvSpPr>
                            <a:spLocks noChangeArrowheads="1"/>
                          </p:cNvSpPr>
                          <p:nvPr userDrawn="1"/>
                        </p:nvSpPr>
                        <p:spPr bwMode="hidden">
                          <a:xfrm rot="-2819839">
                            <a:off x="1544" y="2872"/>
                            <a:ext cx="161" cy="280"/>
                          </a:xfrm>
                          <a:prstGeom prst="ellipse">
                            <a:avLst/>
                          </a:prstGeom>
                          <a:noFill/>
                          <a:ln w="9525">
                            <a:solidFill>
                              <a:schemeClr val="accent2"/>
                            </a:solidFill>
                            <a:round/>
                            <a:headEnd/>
                            <a:tailEnd/>
                          </a:ln>
                          <a:effectLst/>
                        </p:spPr>
                        <p:txBody>
                          <a:bodyPr wrap="none" anchor="ctr"/>
                          <a:lstStyle/>
                          <a:p>
                            <a:endParaRPr lang="en-US"/>
                          </a:p>
                        </p:txBody>
                      </p:sp>
                      <p:sp>
                        <p:nvSpPr>
                          <p:cNvPr id="230453" name="Oval 53"/>
                          <p:cNvSpPr>
                            <a:spLocks noChangeArrowheads="1"/>
                          </p:cNvSpPr>
                          <p:nvPr userDrawn="1"/>
                        </p:nvSpPr>
                        <p:spPr bwMode="hidden">
                          <a:xfrm rot="-2819839">
                            <a:off x="1490" y="2750"/>
                            <a:ext cx="281" cy="503"/>
                          </a:xfrm>
                          <a:prstGeom prst="ellipse">
                            <a:avLst/>
                          </a:prstGeom>
                          <a:noFill/>
                          <a:ln w="9525">
                            <a:solidFill>
                              <a:schemeClr val="accent2"/>
                            </a:solidFill>
                            <a:round/>
                            <a:headEnd/>
                            <a:tailEnd/>
                          </a:ln>
                          <a:effectLst/>
                        </p:spPr>
                        <p:txBody>
                          <a:bodyPr wrap="none" anchor="ctr"/>
                          <a:lstStyle/>
                          <a:p>
                            <a:endParaRPr lang="en-US"/>
                          </a:p>
                        </p:txBody>
                      </p:sp>
                      <p:sp>
                        <p:nvSpPr>
                          <p:cNvPr id="230454" name="Oval 54"/>
                          <p:cNvSpPr>
                            <a:spLocks noChangeArrowheads="1"/>
                          </p:cNvSpPr>
                          <p:nvPr userDrawn="1"/>
                        </p:nvSpPr>
                        <p:spPr bwMode="hidden">
                          <a:xfrm rot="-2819839">
                            <a:off x="1415" y="2563"/>
                            <a:ext cx="471" cy="813"/>
                          </a:xfrm>
                          <a:prstGeom prst="ellipse">
                            <a:avLst/>
                          </a:prstGeom>
                          <a:noFill/>
                          <a:ln w="9525">
                            <a:solidFill>
                              <a:schemeClr val="accent2"/>
                            </a:solidFill>
                            <a:round/>
                            <a:headEnd/>
                            <a:tailEnd/>
                          </a:ln>
                          <a:effectLst/>
                        </p:spPr>
                        <p:txBody>
                          <a:bodyPr wrap="none" anchor="ctr"/>
                          <a:lstStyle/>
                          <a:p>
                            <a:endParaRPr lang="en-US"/>
                          </a:p>
                        </p:txBody>
                      </p:sp>
                      <p:sp>
                        <p:nvSpPr>
                          <p:cNvPr id="230455" name="Oval 55"/>
                          <p:cNvSpPr>
                            <a:spLocks noChangeArrowheads="1"/>
                          </p:cNvSpPr>
                          <p:nvPr userDrawn="1"/>
                        </p:nvSpPr>
                        <p:spPr bwMode="hidden">
                          <a:xfrm rot="-2819839">
                            <a:off x="1357" y="2400"/>
                            <a:ext cx="623" cy="1129"/>
                          </a:xfrm>
                          <a:prstGeom prst="ellipse">
                            <a:avLst/>
                          </a:prstGeom>
                          <a:noFill/>
                          <a:ln w="9525">
                            <a:solidFill>
                              <a:schemeClr val="accent2"/>
                            </a:solidFill>
                            <a:round/>
                            <a:headEnd/>
                            <a:tailEnd/>
                          </a:ln>
                          <a:effectLst/>
                        </p:spPr>
                        <p:txBody>
                          <a:bodyPr wrap="none" anchor="ctr"/>
                          <a:lstStyle/>
                          <a:p>
                            <a:endParaRPr lang="en-US"/>
                          </a:p>
                        </p:txBody>
                      </p:sp>
                      <p:sp>
                        <p:nvSpPr>
                          <p:cNvPr id="230456" name="Oval 56"/>
                          <p:cNvSpPr>
                            <a:spLocks noChangeArrowheads="1"/>
                          </p:cNvSpPr>
                          <p:nvPr userDrawn="1"/>
                        </p:nvSpPr>
                        <p:spPr bwMode="hidden">
                          <a:xfrm rot="-2819839">
                            <a:off x="1295" y="2200"/>
                            <a:ext cx="786" cy="1467"/>
                          </a:xfrm>
                          <a:prstGeom prst="ellipse">
                            <a:avLst/>
                          </a:prstGeom>
                          <a:noFill/>
                          <a:ln w="9525">
                            <a:solidFill>
                              <a:schemeClr val="accent2"/>
                            </a:solidFill>
                            <a:round/>
                            <a:headEnd/>
                            <a:tailEnd/>
                          </a:ln>
                          <a:effectLst/>
                        </p:spPr>
                        <p:txBody>
                          <a:bodyPr wrap="none" anchor="ctr"/>
                          <a:lstStyle/>
                          <a:p>
                            <a:endParaRPr lang="en-US"/>
                          </a:p>
                        </p:txBody>
                      </p:sp>
                      <p:sp>
                        <p:nvSpPr>
                          <p:cNvPr id="230457" name="Oval 57"/>
                          <p:cNvSpPr>
                            <a:spLocks noChangeArrowheads="1"/>
                          </p:cNvSpPr>
                          <p:nvPr userDrawn="1"/>
                        </p:nvSpPr>
                        <p:spPr bwMode="hidden">
                          <a:xfrm rot="-2819839">
                            <a:off x="1238" y="2040"/>
                            <a:ext cx="972" cy="1779"/>
                          </a:xfrm>
                          <a:prstGeom prst="ellipse">
                            <a:avLst/>
                          </a:prstGeom>
                          <a:noFill/>
                          <a:ln w="9525">
                            <a:solidFill>
                              <a:schemeClr val="accent2"/>
                            </a:solidFill>
                            <a:round/>
                            <a:headEnd/>
                            <a:tailEnd/>
                          </a:ln>
                          <a:effectLst/>
                        </p:spPr>
                        <p:txBody>
                          <a:bodyPr wrap="none" anchor="ctr"/>
                          <a:lstStyle/>
                          <a:p>
                            <a:endParaRPr lang="en-US"/>
                          </a:p>
                        </p:txBody>
                      </p:sp>
                      <p:sp>
                        <p:nvSpPr>
                          <p:cNvPr id="230458" name="Oval 58"/>
                          <p:cNvSpPr>
                            <a:spLocks noChangeArrowheads="1"/>
                          </p:cNvSpPr>
                          <p:nvPr userDrawn="1"/>
                        </p:nvSpPr>
                        <p:spPr bwMode="hidden">
                          <a:xfrm rot="-2819839">
                            <a:off x="1155" y="1868"/>
                            <a:ext cx="1167" cy="2094"/>
                          </a:xfrm>
                          <a:prstGeom prst="ellipse">
                            <a:avLst/>
                          </a:prstGeom>
                          <a:noFill/>
                          <a:ln w="9525">
                            <a:solidFill>
                              <a:schemeClr val="accent2"/>
                            </a:solidFill>
                            <a:round/>
                            <a:headEnd/>
                            <a:tailEnd/>
                          </a:ln>
                          <a:effectLst/>
                        </p:spPr>
                        <p:txBody>
                          <a:bodyPr wrap="none" anchor="ctr"/>
                          <a:lstStyle/>
                          <a:p>
                            <a:endParaRPr lang="en-US"/>
                          </a:p>
                        </p:txBody>
                      </p:sp>
                      <p:sp>
                        <p:nvSpPr>
                          <p:cNvPr id="230459" name="Oval 59"/>
                          <p:cNvSpPr>
                            <a:spLocks noChangeArrowheads="1"/>
                          </p:cNvSpPr>
                          <p:nvPr userDrawn="1"/>
                        </p:nvSpPr>
                        <p:spPr bwMode="hidden">
                          <a:xfrm rot="-2819839">
                            <a:off x="1085" y="1698"/>
                            <a:ext cx="1346" cy="2398"/>
                          </a:xfrm>
                          <a:prstGeom prst="ellipse">
                            <a:avLst/>
                          </a:prstGeom>
                          <a:noFill/>
                          <a:ln w="9525">
                            <a:solidFill>
                              <a:schemeClr val="accent2"/>
                            </a:solidFill>
                            <a:round/>
                            <a:headEnd/>
                            <a:tailEnd/>
                          </a:ln>
                          <a:effectLst/>
                        </p:spPr>
                        <p:txBody>
                          <a:bodyPr wrap="none" anchor="ctr"/>
                          <a:lstStyle/>
                          <a:p>
                            <a:endParaRPr lang="en-US"/>
                          </a:p>
                        </p:txBody>
                      </p:sp>
                      <p:sp>
                        <p:nvSpPr>
                          <p:cNvPr id="230460" name="Oval 60"/>
                          <p:cNvSpPr>
                            <a:spLocks noChangeArrowheads="1"/>
                          </p:cNvSpPr>
                          <p:nvPr userDrawn="1"/>
                        </p:nvSpPr>
                        <p:spPr bwMode="hidden">
                          <a:xfrm rot="-2819839">
                            <a:off x="998" y="1539"/>
                            <a:ext cx="1563" cy="2696"/>
                          </a:xfrm>
                          <a:prstGeom prst="ellipse">
                            <a:avLst/>
                          </a:prstGeom>
                          <a:noFill/>
                          <a:ln w="9525">
                            <a:solidFill>
                              <a:schemeClr val="accent2"/>
                            </a:solidFill>
                            <a:round/>
                            <a:headEnd/>
                            <a:tailEnd/>
                          </a:ln>
                          <a:effectLst/>
                        </p:spPr>
                        <p:txBody>
                          <a:bodyPr wrap="none" anchor="ctr"/>
                          <a:lstStyle/>
                          <a:p>
                            <a:endParaRPr lang="en-US"/>
                          </a:p>
                        </p:txBody>
                      </p:sp>
                      <p:sp>
                        <p:nvSpPr>
                          <p:cNvPr id="230461" name="Oval 61"/>
                          <p:cNvSpPr>
                            <a:spLocks noChangeArrowheads="1"/>
                          </p:cNvSpPr>
                          <p:nvPr userDrawn="1"/>
                        </p:nvSpPr>
                        <p:spPr bwMode="hidden">
                          <a:xfrm rot="-2819839">
                            <a:off x="933" y="1360"/>
                            <a:ext cx="1711" cy="3016"/>
                          </a:xfrm>
                          <a:prstGeom prst="ellipse">
                            <a:avLst/>
                          </a:prstGeom>
                          <a:noFill/>
                          <a:ln w="9525">
                            <a:solidFill>
                              <a:schemeClr val="accent2"/>
                            </a:solidFill>
                            <a:round/>
                            <a:headEnd/>
                            <a:tailEnd/>
                          </a:ln>
                          <a:effectLst/>
                        </p:spPr>
                        <p:txBody>
                          <a:bodyPr wrap="none" anchor="ctr"/>
                          <a:lstStyle/>
                          <a:p>
                            <a:endParaRPr lang="en-US"/>
                          </a:p>
                        </p:txBody>
                      </p:sp>
                      <p:sp>
                        <p:nvSpPr>
                          <p:cNvPr id="230462" name="Oval 62"/>
                          <p:cNvSpPr>
                            <a:spLocks noChangeArrowheads="1"/>
                          </p:cNvSpPr>
                          <p:nvPr userDrawn="1"/>
                        </p:nvSpPr>
                        <p:spPr bwMode="hidden">
                          <a:xfrm rot="-2865139">
                            <a:off x="877" y="1187"/>
                            <a:ext cx="1880" cy="3345"/>
                          </a:xfrm>
                          <a:prstGeom prst="ellipse">
                            <a:avLst/>
                          </a:prstGeom>
                          <a:noFill/>
                          <a:ln w="9525">
                            <a:solidFill>
                              <a:schemeClr val="accent2"/>
                            </a:solidFill>
                            <a:round/>
                            <a:headEnd/>
                            <a:tailEnd/>
                          </a:ln>
                          <a:effectLst/>
                        </p:spPr>
                        <p:txBody>
                          <a:bodyPr wrap="none" anchor="ctr"/>
                          <a:lstStyle/>
                          <a:p>
                            <a:endParaRPr lang="en-US"/>
                          </a:p>
                        </p:txBody>
                      </p:sp>
                      <p:sp>
                        <p:nvSpPr>
                          <p:cNvPr id="230463" name="Oval 63"/>
                          <p:cNvSpPr>
                            <a:spLocks noChangeArrowheads="1"/>
                          </p:cNvSpPr>
                          <p:nvPr userDrawn="1"/>
                        </p:nvSpPr>
                        <p:spPr bwMode="hidden">
                          <a:xfrm rot="-2780025">
                            <a:off x="816" y="1005"/>
                            <a:ext cx="2049" cy="3672"/>
                          </a:xfrm>
                          <a:prstGeom prst="ellipse">
                            <a:avLst/>
                          </a:prstGeom>
                          <a:noFill/>
                          <a:ln w="9525">
                            <a:solidFill>
                              <a:schemeClr val="accent2"/>
                            </a:solidFill>
                            <a:round/>
                            <a:headEnd/>
                            <a:tailEnd/>
                          </a:ln>
                          <a:effectLst/>
                        </p:spPr>
                        <p:txBody>
                          <a:bodyPr wrap="none" anchor="ctr"/>
                          <a:lstStyle/>
                          <a:p>
                            <a:endParaRPr lang="en-US"/>
                          </a:p>
                        </p:txBody>
                      </p:sp>
                    </p:grpSp>
                    <p:sp>
                      <p:nvSpPr>
                        <p:cNvPr id="230464" name="Line 64"/>
                        <p:cNvSpPr>
                          <a:spLocks noChangeShapeType="1"/>
                        </p:cNvSpPr>
                        <p:nvPr userDrawn="1"/>
                      </p:nvSpPr>
                      <p:spPr bwMode="hidden">
                        <a:xfrm flipV="1">
                          <a:off x="1656" y="1164"/>
                          <a:ext cx="831" cy="1770"/>
                        </a:xfrm>
                        <a:prstGeom prst="line">
                          <a:avLst/>
                        </a:prstGeom>
                        <a:noFill/>
                        <a:ln w="9525">
                          <a:solidFill>
                            <a:schemeClr val="accent2"/>
                          </a:solidFill>
                          <a:round/>
                          <a:headEnd/>
                          <a:tailEnd/>
                        </a:ln>
                        <a:effectLst/>
                      </p:spPr>
                      <p:txBody>
                        <a:bodyPr/>
                        <a:lstStyle/>
                        <a:p>
                          <a:endParaRPr lang="en-US"/>
                        </a:p>
                      </p:txBody>
                    </p:sp>
                    <p:sp>
                      <p:nvSpPr>
                        <p:cNvPr id="230465" name="Line 65"/>
                        <p:cNvSpPr>
                          <a:spLocks noChangeShapeType="1"/>
                        </p:cNvSpPr>
                        <p:nvPr userDrawn="1"/>
                      </p:nvSpPr>
                      <p:spPr bwMode="hidden">
                        <a:xfrm rot="615780" flipV="1">
                          <a:off x="1811" y="1299"/>
                          <a:ext cx="819" cy="1726"/>
                        </a:xfrm>
                        <a:prstGeom prst="line">
                          <a:avLst/>
                        </a:prstGeom>
                        <a:noFill/>
                        <a:ln w="9525">
                          <a:solidFill>
                            <a:schemeClr val="accent2"/>
                          </a:solidFill>
                          <a:round/>
                          <a:headEnd/>
                          <a:tailEnd/>
                        </a:ln>
                        <a:effectLst/>
                      </p:spPr>
                      <p:txBody>
                        <a:bodyPr/>
                        <a:lstStyle/>
                        <a:p>
                          <a:endParaRPr lang="en-US"/>
                        </a:p>
                      </p:txBody>
                    </p:sp>
                    <p:sp>
                      <p:nvSpPr>
                        <p:cNvPr id="230466" name="Line 66"/>
                        <p:cNvSpPr>
                          <a:spLocks noChangeShapeType="1"/>
                        </p:cNvSpPr>
                        <p:nvPr userDrawn="1"/>
                      </p:nvSpPr>
                      <p:spPr bwMode="hidden">
                        <a:xfrm rot="1139441" flipV="1">
                          <a:off x="1963" y="1148"/>
                          <a:ext cx="383" cy="1895"/>
                        </a:xfrm>
                        <a:prstGeom prst="line">
                          <a:avLst/>
                        </a:prstGeom>
                        <a:noFill/>
                        <a:ln w="9525">
                          <a:solidFill>
                            <a:schemeClr val="accent2"/>
                          </a:solidFill>
                          <a:round/>
                          <a:headEnd/>
                          <a:tailEnd/>
                        </a:ln>
                        <a:effectLst/>
                      </p:spPr>
                      <p:txBody>
                        <a:bodyPr/>
                        <a:lstStyle/>
                        <a:p>
                          <a:endParaRPr lang="en-US"/>
                        </a:p>
                      </p:txBody>
                    </p:sp>
                    <p:sp>
                      <p:nvSpPr>
                        <p:cNvPr id="230467" name="Line 67"/>
                        <p:cNvSpPr>
                          <a:spLocks noChangeShapeType="1"/>
                        </p:cNvSpPr>
                        <p:nvPr userDrawn="1"/>
                      </p:nvSpPr>
                      <p:spPr bwMode="hidden">
                        <a:xfrm rot="1061104" flipV="1">
                          <a:off x="1921" y="1332"/>
                          <a:ext cx="744" cy="1766"/>
                        </a:xfrm>
                        <a:prstGeom prst="line">
                          <a:avLst/>
                        </a:prstGeom>
                        <a:noFill/>
                        <a:ln w="9525">
                          <a:solidFill>
                            <a:schemeClr val="accent2"/>
                          </a:solidFill>
                          <a:round/>
                          <a:headEnd/>
                          <a:tailEnd/>
                        </a:ln>
                        <a:effectLst/>
                      </p:spPr>
                      <p:txBody>
                        <a:bodyPr/>
                        <a:lstStyle/>
                        <a:p>
                          <a:endParaRPr lang="en-US"/>
                        </a:p>
                      </p:txBody>
                    </p:sp>
                    <p:sp>
                      <p:nvSpPr>
                        <p:cNvPr id="230468" name="Line 68"/>
                        <p:cNvSpPr>
                          <a:spLocks noChangeShapeType="1"/>
                        </p:cNvSpPr>
                        <p:nvPr userDrawn="1"/>
                      </p:nvSpPr>
                      <p:spPr bwMode="hidden">
                        <a:xfrm rot="2202167" flipV="1">
                          <a:off x="2217" y="1314"/>
                          <a:ext cx="311" cy="1917"/>
                        </a:xfrm>
                        <a:prstGeom prst="line">
                          <a:avLst/>
                        </a:prstGeom>
                        <a:noFill/>
                        <a:ln w="9525">
                          <a:solidFill>
                            <a:schemeClr val="accent2"/>
                          </a:solidFill>
                          <a:round/>
                          <a:headEnd/>
                          <a:tailEnd/>
                        </a:ln>
                        <a:effectLst/>
                      </p:spPr>
                      <p:txBody>
                        <a:bodyPr/>
                        <a:lstStyle/>
                        <a:p>
                          <a:endParaRPr lang="en-US"/>
                        </a:p>
                      </p:txBody>
                    </p:sp>
                    <p:sp>
                      <p:nvSpPr>
                        <p:cNvPr id="230469" name="Line 69"/>
                        <p:cNvSpPr>
                          <a:spLocks noChangeShapeType="1"/>
                        </p:cNvSpPr>
                        <p:nvPr userDrawn="1"/>
                      </p:nvSpPr>
                      <p:spPr bwMode="hidden">
                        <a:xfrm rot="1678521" flipV="1">
                          <a:off x="2039" y="1549"/>
                          <a:ext cx="895" cy="1722"/>
                        </a:xfrm>
                        <a:prstGeom prst="line">
                          <a:avLst/>
                        </a:prstGeom>
                        <a:noFill/>
                        <a:ln w="9525">
                          <a:solidFill>
                            <a:schemeClr val="accent2"/>
                          </a:solidFill>
                          <a:round/>
                          <a:headEnd/>
                          <a:tailEnd/>
                        </a:ln>
                        <a:effectLst/>
                      </p:spPr>
                      <p:txBody>
                        <a:bodyPr/>
                        <a:lstStyle/>
                        <a:p>
                          <a:endParaRPr lang="en-US"/>
                        </a:p>
                      </p:txBody>
                    </p:sp>
                    <p:sp>
                      <p:nvSpPr>
                        <p:cNvPr id="230470" name="Line 70"/>
                        <p:cNvSpPr>
                          <a:spLocks noChangeShapeType="1"/>
                        </p:cNvSpPr>
                        <p:nvPr userDrawn="1"/>
                      </p:nvSpPr>
                      <p:spPr bwMode="hidden">
                        <a:xfrm rot="1678521" flipV="1">
                          <a:off x="2024" y="1649"/>
                          <a:ext cx="1049" cy="1661"/>
                        </a:xfrm>
                        <a:prstGeom prst="line">
                          <a:avLst/>
                        </a:prstGeom>
                        <a:noFill/>
                        <a:ln w="9525">
                          <a:solidFill>
                            <a:schemeClr val="accent2"/>
                          </a:solidFill>
                          <a:round/>
                          <a:headEnd/>
                          <a:tailEnd/>
                        </a:ln>
                        <a:effectLst/>
                      </p:spPr>
                      <p:txBody>
                        <a:bodyPr/>
                        <a:lstStyle/>
                        <a:p>
                          <a:endParaRPr lang="en-US"/>
                        </a:p>
                      </p:txBody>
                    </p:sp>
                    <p:sp>
                      <p:nvSpPr>
                        <p:cNvPr id="230471" name="Line 71"/>
                        <p:cNvSpPr>
                          <a:spLocks noChangeShapeType="1"/>
                        </p:cNvSpPr>
                        <p:nvPr userDrawn="1"/>
                      </p:nvSpPr>
                      <p:spPr bwMode="hidden">
                        <a:xfrm rot="1678521" flipV="1">
                          <a:off x="1985" y="1876"/>
                          <a:ext cx="1357" cy="1516"/>
                        </a:xfrm>
                        <a:prstGeom prst="line">
                          <a:avLst/>
                        </a:prstGeom>
                        <a:noFill/>
                        <a:ln w="9525">
                          <a:solidFill>
                            <a:schemeClr val="accent2"/>
                          </a:solidFill>
                          <a:round/>
                          <a:headEnd/>
                          <a:tailEnd/>
                        </a:ln>
                        <a:effectLst/>
                      </p:spPr>
                      <p:txBody>
                        <a:bodyPr/>
                        <a:lstStyle/>
                        <a:p>
                          <a:endParaRPr lang="en-US"/>
                        </a:p>
                      </p:txBody>
                    </p:sp>
                    <p:sp>
                      <p:nvSpPr>
                        <p:cNvPr id="230472" name="Line 72"/>
                        <p:cNvSpPr>
                          <a:spLocks noChangeShapeType="1"/>
                        </p:cNvSpPr>
                        <p:nvPr userDrawn="1"/>
                      </p:nvSpPr>
                      <p:spPr bwMode="hidden">
                        <a:xfrm rot="1678521" flipV="1">
                          <a:off x="1936" y="2115"/>
                          <a:ext cx="1686" cy="1356"/>
                        </a:xfrm>
                        <a:prstGeom prst="line">
                          <a:avLst/>
                        </a:prstGeom>
                        <a:noFill/>
                        <a:ln w="9525">
                          <a:solidFill>
                            <a:schemeClr val="accent2"/>
                          </a:solidFill>
                          <a:round/>
                          <a:headEnd/>
                          <a:tailEnd/>
                        </a:ln>
                        <a:effectLst/>
                      </p:spPr>
                      <p:txBody>
                        <a:bodyPr/>
                        <a:lstStyle/>
                        <a:p>
                          <a:endParaRPr lang="en-US"/>
                        </a:p>
                      </p:txBody>
                    </p:sp>
                    <p:sp>
                      <p:nvSpPr>
                        <p:cNvPr id="230473" name="Line 73"/>
                        <p:cNvSpPr>
                          <a:spLocks noChangeShapeType="1"/>
                        </p:cNvSpPr>
                        <p:nvPr userDrawn="1"/>
                      </p:nvSpPr>
                      <p:spPr bwMode="hidden">
                        <a:xfrm rot="1678521" flipV="1">
                          <a:off x="1897" y="2287"/>
                          <a:ext cx="1880" cy="1225"/>
                        </a:xfrm>
                        <a:prstGeom prst="line">
                          <a:avLst/>
                        </a:prstGeom>
                        <a:noFill/>
                        <a:ln w="9525">
                          <a:solidFill>
                            <a:schemeClr val="accent2"/>
                          </a:solidFill>
                          <a:round/>
                          <a:headEnd/>
                          <a:tailEnd/>
                        </a:ln>
                        <a:effectLst/>
                      </p:spPr>
                      <p:txBody>
                        <a:bodyPr/>
                        <a:lstStyle/>
                        <a:p>
                          <a:endParaRPr lang="en-US"/>
                        </a:p>
                      </p:txBody>
                    </p:sp>
                    <p:sp>
                      <p:nvSpPr>
                        <p:cNvPr id="230474" name="Line 74"/>
                        <p:cNvSpPr>
                          <a:spLocks noChangeShapeType="1"/>
                        </p:cNvSpPr>
                        <p:nvPr userDrawn="1"/>
                      </p:nvSpPr>
                      <p:spPr bwMode="hidden">
                        <a:xfrm rot="1678521" flipV="1">
                          <a:off x="1855" y="2458"/>
                          <a:ext cx="2060" cy="1096"/>
                        </a:xfrm>
                        <a:prstGeom prst="line">
                          <a:avLst/>
                        </a:prstGeom>
                        <a:noFill/>
                        <a:ln w="9525">
                          <a:solidFill>
                            <a:schemeClr val="accent2"/>
                          </a:solidFill>
                          <a:round/>
                          <a:headEnd/>
                          <a:tailEnd/>
                        </a:ln>
                        <a:effectLst/>
                      </p:spPr>
                      <p:txBody>
                        <a:bodyPr/>
                        <a:lstStyle/>
                        <a:p>
                          <a:endParaRPr lang="en-US"/>
                        </a:p>
                      </p:txBody>
                    </p:sp>
                    <p:sp>
                      <p:nvSpPr>
                        <p:cNvPr id="230475" name="Line 75"/>
                        <p:cNvSpPr>
                          <a:spLocks noChangeShapeType="1"/>
                        </p:cNvSpPr>
                        <p:nvPr userDrawn="1"/>
                      </p:nvSpPr>
                      <p:spPr bwMode="hidden">
                        <a:xfrm rot="1678521" flipV="1">
                          <a:off x="1823" y="2640"/>
                          <a:ext cx="2224" cy="956"/>
                        </a:xfrm>
                        <a:prstGeom prst="line">
                          <a:avLst/>
                        </a:prstGeom>
                        <a:noFill/>
                        <a:ln w="9525">
                          <a:solidFill>
                            <a:schemeClr val="accent2"/>
                          </a:solidFill>
                          <a:round/>
                          <a:headEnd/>
                          <a:tailEnd/>
                        </a:ln>
                        <a:effectLst/>
                      </p:spPr>
                      <p:txBody>
                        <a:bodyPr/>
                        <a:lstStyle/>
                        <a:p>
                          <a:endParaRPr lang="en-US"/>
                        </a:p>
                      </p:txBody>
                    </p:sp>
                    <p:sp>
                      <p:nvSpPr>
                        <p:cNvPr id="230476" name="Line 76"/>
                        <p:cNvSpPr>
                          <a:spLocks noChangeShapeType="1"/>
                        </p:cNvSpPr>
                        <p:nvPr userDrawn="1"/>
                      </p:nvSpPr>
                      <p:spPr bwMode="hidden">
                        <a:xfrm rot="1678521" flipV="1">
                          <a:off x="1737" y="3059"/>
                          <a:ext cx="2520" cy="614"/>
                        </a:xfrm>
                        <a:prstGeom prst="line">
                          <a:avLst/>
                        </a:prstGeom>
                        <a:noFill/>
                        <a:ln w="9525">
                          <a:solidFill>
                            <a:schemeClr val="accent2"/>
                          </a:solidFill>
                          <a:round/>
                          <a:headEnd/>
                          <a:tailEnd/>
                        </a:ln>
                        <a:effectLst/>
                      </p:spPr>
                      <p:txBody>
                        <a:bodyPr/>
                        <a:lstStyle/>
                        <a:p>
                          <a:endParaRPr lang="en-US"/>
                        </a:p>
                      </p:txBody>
                    </p:sp>
                    <p:sp>
                      <p:nvSpPr>
                        <p:cNvPr id="230477" name="Line 77"/>
                        <p:cNvSpPr>
                          <a:spLocks noChangeShapeType="1"/>
                        </p:cNvSpPr>
                        <p:nvPr userDrawn="1"/>
                      </p:nvSpPr>
                      <p:spPr bwMode="hidden">
                        <a:xfrm rot="1678521">
                          <a:off x="1324" y="3150"/>
                          <a:ext cx="472" cy="1120"/>
                        </a:xfrm>
                        <a:prstGeom prst="line">
                          <a:avLst/>
                        </a:prstGeom>
                        <a:noFill/>
                        <a:ln w="9525">
                          <a:solidFill>
                            <a:schemeClr val="accent2"/>
                          </a:solidFill>
                          <a:round/>
                          <a:headEnd/>
                          <a:tailEnd/>
                        </a:ln>
                        <a:effectLst/>
                      </p:spPr>
                      <p:txBody>
                        <a:bodyPr/>
                        <a:lstStyle/>
                        <a:p>
                          <a:endParaRPr lang="en-US"/>
                        </a:p>
                      </p:txBody>
                    </p:sp>
                    <p:sp>
                      <p:nvSpPr>
                        <p:cNvPr id="230478" name="Line 78"/>
                        <p:cNvSpPr>
                          <a:spLocks noChangeShapeType="1"/>
                        </p:cNvSpPr>
                        <p:nvPr userDrawn="1"/>
                      </p:nvSpPr>
                      <p:spPr bwMode="hidden">
                        <a:xfrm rot="1678521" flipH="1">
                          <a:off x="1121" y="2961"/>
                          <a:ext cx="220" cy="1012"/>
                        </a:xfrm>
                        <a:prstGeom prst="line">
                          <a:avLst/>
                        </a:prstGeom>
                        <a:noFill/>
                        <a:ln w="9525">
                          <a:solidFill>
                            <a:schemeClr val="accent2"/>
                          </a:solidFill>
                          <a:round/>
                          <a:headEnd/>
                          <a:tailEnd/>
                        </a:ln>
                        <a:effectLst/>
                      </p:spPr>
                      <p:txBody>
                        <a:bodyPr/>
                        <a:lstStyle/>
                        <a:p>
                          <a:endParaRPr lang="en-US"/>
                        </a:p>
                      </p:txBody>
                    </p:sp>
                    <p:sp>
                      <p:nvSpPr>
                        <p:cNvPr id="230479" name="Line 79"/>
                        <p:cNvSpPr>
                          <a:spLocks noChangeShapeType="1"/>
                        </p:cNvSpPr>
                        <p:nvPr userDrawn="1"/>
                      </p:nvSpPr>
                      <p:spPr bwMode="hidden">
                        <a:xfrm rot="1678521" flipH="1">
                          <a:off x="1041" y="2935"/>
                          <a:ext cx="304" cy="990"/>
                        </a:xfrm>
                        <a:prstGeom prst="line">
                          <a:avLst/>
                        </a:prstGeom>
                        <a:noFill/>
                        <a:ln w="9525">
                          <a:solidFill>
                            <a:schemeClr val="accent2"/>
                          </a:solidFill>
                          <a:round/>
                          <a:headEnd/>
                          <a:tailEnd/>
                        </a:ln>
                        <a:effectLst/>
                      </p:spPr>
                      <p:txBody>
                        <a:bodyPr/>
                        <a:lstStyle/>
                        <a:p>
                          <a:endParaRPr lang="en-US"/>
                        </a:p>
                      </p:txBody>
                    </p:sp>
                    <p:sp>
                      <p:nvSpPr>
                        <p:cNvPr id="230480" name="Line 80"/>
                        <p:cNvSpPr>
                          <a:spLocks noChangeShapeType="1"/>
                        </p:cNvSpPr>
                        <p:nvPr userDrawn="1"/>
                      </p:nvSpPr>
                      <p:spPr bwMode="hidden">
                        <a:xfrm rot="1678521" flipH="1">
                          <a:off x="957" y="2910"/>
                          <a:ext cx="394" cy="971"/>
                        </a:xfrm>
                        <a:prstGeom prst="line">
                          <a:avLst/>
                        </a:prstGeom>
                        <a:noFill/>
                        <a:ln w="9525">
                          <a:solidFill>
                            <a:schemeClr val="accent2"/>
                          </a:solidFill>
                          <a:round/>
                          <a:headEnd/>
                          <a:tailEnd/>
                        </a:ln>
                        <a:effectLst/>
                      </p:spPr>
                      <p:txBody>
                        <a:bodyPr/>
                        <a:lstStyle/>
                        <a:p>
                          <a:endParaRPr lang="en-US"/>
                        </a:p>
                      </p:txBody>
                    </p:sp>
                    <p:sp>
                      <p:nvSpPr>
                        <p:cNvPr id="230481" name="Line 81"/>
                        <p:cNvSpPr>
                          <a:spLocks noChangeShapeType="1"/>
                        </p:cNvSpPr>
                        <p:nvPr userDrawn="1"/>
                      </p:nvSpPr>
                      <p:spPr bwMode="hidden">
                        <a:xfrm rot="1678521" flipH="1">
                          <a:off x="880" y="2885"/>
                          <a:ext cx="478" cy="943"/>
                        </a:xfrm>
                        <a:prstGeom prst="line">
                          <a:avLst/>
                        </a:prstGeom>
                        <a:noFill/>
                        <a:ln w="9525">
                          <a:solidFill>
                            <a:schemeClr val="accent2"/>
                          </a:solidFill>
                          <a:round/>
                          <a:headEnd/>
                          <a:tailEnd/>
                        </a:ln>
                        <a:effectLst/>
                      </p:spPr>
                      <p:txBody>
                        <a:bodyPr/>
                        <a:lstStyle/>
                        <a:p>
                          <a:endParaRPr lang="en-US"/>
                        </a:p>
                      </p:txBody>
                    </p:sp>
                    <p:sp>
                      <p:nvSpPr>
                        <p:cNvPr id="230482" name="Line 82"/>
                        <p:cNvSpPr>
                          <a:spLocks noChangeShapeType="1"/>
                        </p:cNvSpPr>
                        <p:nvPr userDrawn="1"/>
                      </p:nvSpPr>
                      <p:spPr bwMode="hidden">
                        <a:xfrm rot="1678521" flipH="1">
                          <a:off x="801" y="2863"/>
                          <a:ext cx="561" cy="910"/>
                        </a:xfrm>
                        <a:prstGeom prst="line">
                          <a:avLst/>
                        </a:prstGeom>
                        <a:noFill/>
                        <a:ln w="9525">
                          <a:solidFill>
                            <a:schemeClr val="accent2"/>
                          </a:solidFill>
                          <a:round/>
                          <a:headEnd/>
                          <a:tailEnd/>
                        </a:ln>
                        <a:effectLst/>
                      </p:spPr>
                      <p:txBody>
                        <a:bodyPr/>
                        <a:lstStyle/>
                        <a:p>
                          <a:endParaRPr lang="en-US"/>
                        </a:p>
                      </p:txBody>
                    </p:sp>
                    <p:sp>
                      <p:nvSpPr>
                        <p:cNvPr id="230483" name="Line 83"/>
                        <p:cNvSpPr>
                          <a:spLocks noChangeShapeType="1"/>
                        </p:cNvSpPr>
                        <p:nvPr userDrawn="1"/>
                      </p:nvSpPr>
                      <p:spPr bwMode="hidden">
                        <a:xfrm rot="1678521" flipH="1">
                          <a:off x="717" y="2836"/>
                          <a:ext cx="656" cy="878"/>
                        </a:xfrm>
                        <a:prstGeom prst="line">
                          <a:avLst/>
                        </a:prstGeom>
                        <a:noFill/>
                        <a:ln w="9525">
                          <a:solidFill>
                            <a:schemeClr val="accent2"/>
                          </a:solidFill>
                          <a:round/>
                          <a:headEnd/>
                          <a:tailEnd/>
                        </a:ln>
                        <a:effectLst/>
                      </p:spPr>
                      <p:txBody>
                        <a:bodyPr/>
                        <a:lstStyle/>
                        <a:p>
                          <a:endParaRPr lang="en-US"/>
                        </a:p>
                      </p:txBody>
                    </p:sp>
                    <p:sp>
                      <p:nvSpPr>
                        <p:cNvPr id="230484" name="Line 84"/>
                        <p:cNvSpPr>
                          <a:spLocks noChangeShapeType="1"/>
                        </p:cNvSpPr>
                        <p:nvPr userDrawn="1"/>
                      </p:nvSpPr>
                      <p:spPr bwMode="hidden">
                        <a:xfrm rot="1678521" flipH="1">
                          <a:off x="631" y="2810"/>
                          <a:ext cx="752" cy="842"/>
                        </a:xfrm>
                        <a:prstGeom prst="line">
                          <a:avLst/>
                        </a:prstGeom>
                        <a:noFill/>
                        <a:ln w="9525">
                          <a:solidFill>
                            <a:schemeClr val="accent2"/>
                          </a:solidFill>
                          <a:round/>
                          <a:headEnd/>
                          <a:tailEnd/>
                        </a:ln>
                        <a:effectLst/>
                      </p:spPr>
                      <p:txBody>
                        <a:bodyPr/>
                        <a:lstStyle/>
                        <a:p>
                          <a:endParaRPr lang="en-US"/>
                        </a:p>
                      </p:txBody>
                    </p:sp>
                    <p:sp>
                      <p:nvSpPr>
                        <p:cNvPr id="230485" name="Line 85"/>
                        <p:cNvSpPr>
                          <a:spLocks noChangeShapeType="1"/>
                        </p:cNvSpPr>
                        <p:nvPr userDrawn="1"/>
                      </p:nvSpPr>
                      <p:spPr bwMode="hidden">
                        <a:xfrm rot="1678521" flipH="1">
                          <a:off x="462" y="2758"/>
                          <a:ext cx="946" cy="751"/>
                        </a:xfrm>
                        <a:prstGeom prst="line">
                          <a:avLst/>
                        </a:prstGeom>
                        <a:noFill/>
                        <a:ln w="9525">
                          <a:solidFill>
                            <a:schemeClr val="accent2"/>
                          </a:solidFill>
                          <a:round/>
                          <a:headEnd/>
                          <a:tailEnd/>
                        </a:ln>
                        <a:effectLst/>
                      </p:spPr>
                      <p:txBody>
                        <a:bodyPr/>
                        <a:lstStyle/>
                        <a:p>
                          <a:endParaRPr lang="en-US"/>
                        </a:p>
                      </p:txBody>
                    </p:sp>
                    <p:sp>
                      <p:nvSpPr>
                        <p:cNvPr id="230486" name="Line 86"/>
                        <p:cNvSpPr>
                          <a:spLocks noChangeShapeType="1"/>
                        </p:cNvSpPr>
                        <p:nvPr userDrawn="1"/>
                      </p:nvSpPr>
                      <p:spPr bwMode="hidden">
                        <a:xfrm rot="1678521" flipH="1">
                          <a:off x="365" y="2729"/>
                          <a:ext cx="1058" cy="696"/>
                        </a:xfrm>
                        <a:prstGeom prst="line">
                          <a:avLst/>
                        </a:prstGeom>
                        <a:noFill/>
                        <a:ln w="9525">
                          <a:solidFill>
                            <a:schemeClr val="accent2"/>
                          </a:solidFill>
                          <a:round/>
                          <a:headEnd/>
                          <a:tailEnd/>
                        </a:ln>
                        <a:effectLst/>
                      </p:spPr>
                      <p:txBody>
                        <a:bodyPr/>
                        <a:lstStyle/>
                        <a:p>
                          <a:endParaRPr lang="en-US"/>
                        </a:p>
                      </p:txBody>
                    </p:sp>
                    <p:sp>
                      <p:nvSpPr>
                        <p:cNvPr id="230487" name="Line 87"/>
                        <p:cNvSpPr>
                          <a:spLocks noChangeShapeType="1"/>
                        </p:cNvSpPr>
                        <p:nvPr userDrawn="1"/>
                      </p:nvSpPr>
                      <p:spPr bwMode="hidden">
                        <a:xfrm rot="1678521" flipH="1">
                          <a:off x="265" y="2697"/>
                          <a:ext cx="1174" cy="636"/>
                        </a:xfrm>
                        <a:prstGeom prst="line">
                          <a:avLst/>
                        </a:prstGeom>
                        <a:noFill/>
                        <a:ln w="9525">
                          <a:solidFill>
                            <a:schemeClr val="accent2"/>
                          </a:solidFill>
                          <a:round/>
                          <a:headEnd/>
                          <a:tailEnd/>
                        </a:ln>
                        <a:effectLst/>
                      </p:spPr>
                      <p:txBody>
                        <a:bodyPr/>
                        <a:lstStyle/>
                        <a:p>
                          <a:endParaRPr lang="en-US"/>
                        </a:p>
                      </p:txBody>
                    </p:sp>
                    <p:sp>
                      <p:nvSpPr>
                        <p:cNvPr id="230488" name="Line 88"/>
                        <p:cNvSpPr>
                          <a:spLocks noChangeShapeType="1"/>
                        </p:cNvSpPr>
                        <p:nvPr userDrawn="1"/>
                      </p:nvSpPr>
                      <p:spPr bwMode="hidden">
                        <a:xfrm rot="1678521" flipH="1">
                          <a:off x="55" y="2632"/>
                          <a:ext cx="1431" cy="481"/>
                        </a:xfrm>
                        <a:prstGeom prst="line">
                          <a:avLst/>
                        </a:prstGeom>
                        <a:noFill/>
                        <a:ln w="9525">
                          <a:solidFill>
                            <a:schemeClr val="accent2"/>
                          </a:solidFill>
                          <a:round/>
                          <a:headEnd/>
                          <a:tailEnd/>
                        </a:ln>
                        <a:effectLst/>
                      </p:spPr>
                      <p:txBody>
                        <a:bodyPr/>
                        <a:lstStyle/>
                        <a:p>
                          <a:endParaRPr lang="en-US"/>
                        </a:p>
                      </p:txBody>
                    </p:sp>
                    <p:sp>
                      <p:nvSpPr>
                        <p:cNvPr id="230489" name="Line 89"/>
                        <p:cNvSpPr>
                          <a:spLocks noChangeShapeType="1"/>
                        </p:cNvSpPr>
                        <p:nvPr userDrawn="1"/>
                      </p:nvSpPr>
                      <p:spPr bwMode="hidden">
                        <a:xfrm rot="1678521" flipH="1">
                          <a:off x="-1" y="2607"/>
                          <a:ext cx="1513" cy="371"/>
                        </a:xfrm>
                        <a:prstGeom prst="line">
                          <a:avLst/>
                        </a:prstGeom>
                        <a:noFill/>
                        <a:ln w="9525">
                          <a:solidFill>
                            <a:schemeClr val="accent2"/>
                          </a:solidFill>
                          <a:round/>
                          <a:headEnd/>
                          <a:tailEnd/>
                        </a:ln>
                        <a:effectLst/>
                      </p:spPr>
                      <p:txBody>
                        <a:bodyPr/>
                        <a:lstStyle/>
                        <a:p>
                          <a:endParaRPr lang="en-US"/>
                        </a:p>
                      </p:txBody>
                    </p:sp>
                    <p:sp>
                      <p:nvSpPr>
                        <p:cNvPr id="230490" name="Line 90"/>
                        <p:cNvSpPr>
                          <a:spLocks noChangeShapeType="1"/>
                        </p:cNvSpPr>
                        <p:nvPr userDrawn="1"/>
                      </p:nvSpPr>
                      <p:spPr bwMode="hidden">
                        <a:xfrm rot="1678521" flipH="1">
                          <a:off x="-72" y="2570"/>
                          <a:ext cx="1648" cy="107"/>
                        </a:xfrm>
                        <a:prstGeom prst="line">
                          <a:avLst/>
                        </a:prstGeom>
                        <a:noFill/>
                        <a:ln w="9525">
                          <a:solidFill>
                            <a:schemeClr val="accent2"/>
                          </a:solidFill>
                          <a:round/>
                          <a:headEnd/>
                          <a:tailEnd/>
                        </a:ln>
                        <a:effectLst/>
                      </p:spPr>
                      <p:txBody>
                        <a:bodyPr/>
                        <a:lstStyle/>
                        <a:p>
                          <a:endParaRPr lang="en-US"/>
                        </a:p>
                      </p:txBody>
                    </p:sp>
                    <p:sp>
                      <p:nvSpPr>
                        <p:cNvPr id="230491" name="Line 91"/>
                        <p:cNvSpPr>
                          <a:spLocks noChangeShapeType="1"/>
                        </p:cNvSpPr>
                        <p:nvPr userDrawn="1"/>
                      </p:nvSpPr>
                      <p:spPr bwMode="hidden">
                        <a:xfrm rot="1678521" flipH="1" flipV="1">
                          <a:off x="-237" y="1095"/>
                          <a:ext cx="2219" cy="1364"/>
                        </a:xfrm>
                        <a:prstGeom prst="line">
                          <a:avLst/>
                        </a:prstGeom>
                        <a:noFill/>
                        <a:ln w="9525">
                          <a:solidFill>
                            <a:schemeClr val="accent2"/>
                          </a:solidFill>
                          <a:round/>
                          <a:headEnd/>
                          <a:tailEnd/>
                        </a:ln>
                        <a:effectLst/>
                      </p:spPr>
                      <p:txBody>
                        <a:bodyPr/>
                        <a:lstStyle/>
                        <a:p>
                          <a:endParaRPr lang="en-US"/>
                        </a:p>
                      </p:txBody>
                    </p:sp>
                    <p:sp>
                      <p:nvSpPr>
                        <p:cNvPr id="230492" name="Line 92"/>
                        <p:cNvSpPr>
                          <a:spLocks noChangeShapeType="1"/>
                        </p:cNvSpPr>
                        <p:nvPr userDrawn="1"/>
                      </p:nvSpPr>
                      <p:spPr bwMode="hidden">
                        <a:xfrm rot="1678521" flipH="1" flipV="1">
                          <a:off x="-43" y="962"/>
                          <a:ext cx="2071" cy="1541"/>
                        </a:xfrm>
                        <a:prstGeom prst="line">
                          <a:avLst/>
                        </a:prstGeom>
                        <a:noFill/>
                        <a:ln w="9525">
                          <a:solidFill>
                            <a:schemeClr val="accent2"/>
                          </a:solidFill>
                          <a:round/>
                          <a:headEnd/>
                          <a:tailEnd/>
                        </a:ln>
                        <a:effectLst/>
                      </p:spPr>
                      <p:txBody>
                        <a:bodyPr/>
                        <a:lstStyle/>
                        <a:p>
                          <a:endParaRPr lang="en-US"/>
                        </a:p>
                      </p:txBody>
                    </p:sp>
                    <p:sp>
                      <p:nvSpPr>
                        <p:cNvPr id="230493" name="Line 93"/>
                        <p:cNvSpPr>
                          <a:spLocks noChangeShapeType="1"/>
                        </p:cNvSpPr>
                        <p:nvPr userDrawn="1"/>
                      </p:nvSpPr>
                      <p:spPr bwMode="hidden">
                        <a:xfrm rot="1678521" flipH="1" flipV="1">
                          <a:off x="418" y="826"/>
                          <a:ext cx="1672" cy="1780"/>
                        </a:xfrm>
                        <a:prstGeom prst="line">
                          <a:avLst/>
                        </a:prstGeom>
                        <a:noFill/>
                        <a:ln w="9525">
                          <a:solidFill>
                            <a:schemeClr val="accent2"/>
                          </a:solidFill>
                          <a:round/>
                          <a:headEnd/>
                          <a:tailEnd/>
                        </a:ln>
                        <a:effectLst/>
                      </p:spPr>
                      <p:txBody>
                        <a:bodyPr/>
                        <a:lstStyle/>
                        <a:p>
                          <a:endParaRPr lang="en-US"/>
                        </a:p>
                      </p:txBody>
                    </p:sp>
                    <p:sp>
                      <p:nvSpPr>
                        <p:cNvPr id="230494" name="Line 94"/>
                        <p:cNvSpPr>
                          <a:spLocks noChangeShapeType="1"/>
                        </p:cNvSpPr>
                        <p:nvPr userDrawn="1"/>
                      </p:nvSpPr>
                      <p:spPr bwMode="hidden">
                        <a:xfrm rot="1678521" flipH="1" flipV="1">
                          <a:off x="634" y="808"/>
                          <a:ext cx="1473" cy="1852"/>
                        </a:xfrm>
                        <a:prstGeom prst="line">
                          <a:avLst/>
                        </a:prstGeom>
                        <a:noFill/>
                        <a:ln w="9525">
                          <a:solidFill>
                            <a:schemeClr val="accent2"/>
                          </a:solidFill>
                          <a:round/>
                          <a:headEnd/>
                          <a:tailEnd/>
                        </a:ln>
                        <a:effectLst/>
                      </p:spPr>
                      <p:txBody>
                        <a:bodyPr/>
                        <a:lstStyle/>
                        <a:p>
                          <a:endParaRPr lang="en-US"/>
                        </a:p>
                      </p:txBody>
                    </p:sp>
                    <p:sp>
                      <p:nvSpPr>
                        <p:cNvPr id="230495" name="Line 95"/>
                        <p:cNvSpPr>
                          <a:spLocks noChangeShapeType="1"/>
                        </p:cNvSpPr>
                        <p:nvPr userDrawn="1"/>
                      </p:nvSpPr>
                      <p:spPr bwMode="hidden">
                        <a:xfrm rot="1678521" flipH="1" flipV="1">
                          <a:off x="1094" y="827"/>
                          <a:ext cx="1030" cy="1945"/>
                        </a:xfrm>
                        <a:prstGeom prst="line">
                          <a:avLst/>
                        </a:prstGeom>
                        <a:noFill/>
                        <a:ln w="9525">
                          <a:solidFill>
                            <a:schemeClr val="accent2"/>
                          </a:solidFill>
                          <a:round/>
                          <a:headEnd/>
                          <a:tailEnd/>
                        </a:ln>
                        <a:effectLst/>
                      </p:spPr>
                      <p:txBody>
                        <a:bodyPr/>
                        <a:lstStyle/>
                        <a:p>
                          <a:endParaRPr lang="en-US"/>
                        </a:p>
                      </p:txBody>
                    </p:sp>
                    <p:sp>
                      <p:nvSpPr>
                        <p:cNvPr id="230496" name="Line 96"/>
                        <p:cNvSpPr>
                          <a:spLocks noChangeShapeType="1"/>
                        </p:cNvSpPr>
                        <p:nvPr userDrawn="1"/>
                      </p:nvSpPr>
                      <p:spPr bwMode="hidden">
                        <a:xfrm rot="1678521" flipH="1" flipV="1">
                          <a:off x="1302" y="857"/>
                          <a:ext cx="829" cy="1970"/>
                        </a:xfrm>
                        <a:prstGeom prst="line">
                          <a:avLst/>
                        </a:prstGeom>
                        <a:noFill/>
                        <a:ln w="9525">
                          <a:solidFill>
                            <a:schemeClr val="accent2"/>
                          </a:solidFill>
                          <a:round/>
                          <a:headEnd/>
                          <a:tailEnd/>
                        </a:ln>
                        <a:effectLst/>
                      </p:spPr>
                      <p:txBody>
                        <a:bodyPr/>
                        <a:lstStyle/>
                        <a:p>
                          <a:endParaRPr lang="en-US"/>
                        </a:p>
                      </p:txBody>
                    </p:sp>
                    <p:sp>
                      <p:nvSpPr>
                        <p:cNvPr id="230497" name="Line 97"/>
                        <p:cNvSpPr>
                          <a:spLocks noChangeShapeType="1"/>
                        </p:cNvSpPr>
                        <p:nvPr userDrawn="1"/>
                      </p:nvSpPr>
                      <p:spPr bwMode="hidden">
                        <a:xfrm rot="1678521" flipH="1" flipV="1">
                          <a:off x="1496" y="901"/>
                          <a:ext cx="633" cy="1978"/>
                        </a:xfrm>
                        <a:prstGeom prst="line">
                          <a:avLst/>
                        </a:prstGeom>
                        <a:noFill/>
                        <a:ln w="9525">
                          <a:solidFill>
                            <a:schemeClr val="accent2"/>
                          </a:solidFill>
                          <a:round/>
                          <a:headEnd/>
                          <a:tailEnd/>
                        </a:ln>
                        <a:effectLst/>
                      </p:spPr>
                      <p:txBody>
                        <a:bodyPr/>
                        <a:lstStyle/>
                        <a:p>
                          <a:endParaRPr lang="en-US"/>
                        </a:p>
                      </p:txBody>
                    </p:sp>
                    <p:sp>
                      <p:nvSpPr>
                        <p:cNvPr id="230498" name="Line 98"/>
                        <p:cNvSpPr>
                          <a:spLocks noChangeShapeType="1"/>
                        </p:cNvSpPr>
                        <p:nvPr userDrawn="1"/>
                      </p:nvSpPr>
                      <p:spPr bwMode="hidden">
                        <a:xfrm rot="1678521" flipH="1" flipV="1">
                          <a:off x="1679" y="952"/>
                          <a:ext cx="447" cy="1978"/>
                        </a:xfrm>
                        <a:prstGeom prst="line">
                          <a:avLst/>
                        </a:prstGeom>
                        <a:noFill/>
                        <a:ln w="9525">
                          <a:solidFill>
                            <a:schemeClr val="accent2"/>
                          </a:solidFill>
                          <a:round/>
                          <a:headEnd/>
                          <a:tailEnd/>
                        </a:ln>
                        <a:effectLst/>
                      </p:spPr>
                      <p:txBody>
                        <a:bodyPr/>
                        <a:lstStyle/>
                        <a:p>
                          <a:endParaRPr lang="en-US"/>
                        </a:p>
                      </p:txBody>
                    </p:sp>
                    <p:sp>
                      <p:nvSpPr>
                        <p:cNvPr id="230499" name="Line 99"/>
                        <p:cNvSpPr>
                          <a:spLocks noChangeShapeType="1"/>
                        </p:cNvSpPr>
                        <p:nvPr userDrawn="1"/>
                      </p:nvSpPr>
                      <p:spPr bwMode="hidden">
                        <a:xfrm rot="1678521" flipH="1" flipV="1">
                          <a:off x="1859" y="1013"/>
                          <a:ext cx="261" cy="1962"/>
                        </a:xfrm>
                        <a:prstGeom prst="line">
                          <a:avLst/>
                        </a:prstGeom>
                        <a:noFill/>
                        <a:ln w="9525">
                          <a:solidFill>
                            <a:schemeClr val="accent2"/>
                          </a:solidFill>
                          <a:round/>
                          <a:headEnd/>
                          <a:tailEnd/>
                        </a:ln>
                        <a:effectLst/>
                      </p:spPr>
                      <p:txBody>
                        <a:bodyPr/>
                        <a:lstStyle/>
                        <a:p>
                          <a:endParaRPr lang="en-US"/>
                        </a:p>
                      </p:txBody>
                    </p:sp>
                  </p:grpSp>
                </p:grpSp>
              </p:grpSp>
            </p:grpSp>
          </p:grpSp>
          <p:grpSp>
            <p:nvGrpSpPr>
              <p:cNvPr id="230500" name="Group 100"/>
              <p:cNvGrpSpPr>
                <a:grpSpLocks/>
              </p:cNvGrpSpPr>
              <p:nvPr userDrawn="1"/>
            </p:nvGrpSpPr>
            <p:grpSpPr bwMode="auto">
              <a:xfrm>
                <a:off x="402" y="1454"/>
                <a:ext cx="2787" cy="2866"/>
                <a:chOff x="2" y="1454"/>
                <a:chExt cx="2787" cy="2866"/>
              </a:xfrm>
            </p:grpSpPr>
            <p:sp>
              <p:nvSpPr>
                <p:cNvPr id="230501" name="Line 101"/>
                <p:cNvSpPr>
                  <a:spLocks noChangeShapeType="1"/>
                </p:cNvSpPr>
                <p:nvPr userDrawn="1"/>
              </p:nvSpPr>
              <p:spPr bwMode="hidden">
                <a:xfrm rot="1678521" flipV="1">
                  <a:off x="2057" y="1454"/>
                  <a:ext cx="732" cy="1778"/>
                </a:xfrm>
                <a:prstGeom prst="line">
                  <a:avLst/>
                </a:prstGeom>
                <a:noFill/>
                <a:ln w="9525">
                  <a:solidFill>
                    <a:schemeClr val="accent2"/>
                  </a:solidFill>
                  <a:round/>
                  <a:headEnd/>
                  <a:tailEnd/>
                </a:ln>
                <a:effectLst/>
              </p:spPr>
              <p:txBody>
                <a:bodyPr/>
                <a:lstStyle/>
                <a:p>
                  <a:endParaRPr lang="en-US"/>
                </a:p>
              </p:txBody>
            </p:sp>
            <p:sp>
              <p:nvSpPr>
                <p:cNvPr id="230502" name="Line 102"/>
                <p:cNvSpPr>
                  <a:spLocks noChangeShapeType="1"/>
                </p:cNvSpPr>
                <p:nvPr userDrawn="1"/>
              </p:nvSpPr>
              <p:spPr bwMode="hidden">
                <a:xfrm flipH="1" flipV="1">
                  <a:off x="870" y="3854"/>
                  <a:ext cx="223" cy="463"/>
                </a:xfrm>
                <a:prstGeom prst="line">
                  <a:avLst/>
                </a:prstGeom>
                <a:noFill/>
                <a:ln w="19050">
                  <a:solidFill>
                    <a:schemeClr val="accent2"/>
                  </a:solidFill>
                  <a:round/>
                  <a:headEnd/>
                  <a:tailEnd/>
                </a:ln>
                <a:effectLst/>
              </p:spPr>
              <p:txBody>
                <a:bodyPr/>
                <a:lstStyle/>
                <a:p>
                  <a:endParaRPr lang="en-US"/>
                </a:p>
              </p:txBody>
            </p:sp>
            <p:grpSp>
              <p:nvGrpSpPr>
                <p:cNvPr id="230503" name="Group 103"/>
                <p:cNvGrpSpPr>
                  <a:grpSpLocks/>
                </p:cNvGrpSpPr>
                <p:nvPr userDrawn="1"/>
              </p:nvGrpSpPr>
              <p:grpSpPr bwMode="auto">
                <a:xfrm>
                  <a:off x="2" y="2738"/>
                  <a:ext cx="1317" cy="1582"/>
                  <a:chOff x="2" y="2738"/>
                  <a:chExt cx="1317" cy="1582"/>
                </a:xfrm>
              </p:grpSpPr>
              <p:sp>
                <p:nvSpPr>
                  <p:cNvPr id="230504" name="Line 104"/>
                  <p:cNvSpPr>
                    <a:spLocks noChangeShapeType="1"/>
                  </p:cNvSpPr>
                  <p:nvPr userDrawn="1"/>
                </p:nvSpPr>
                <p:spPr bwMode="hidden">
                  <a:xfrm flipH="1">
                    <a:off x="697" y="3855"/>
                    <a:ext cx="173" cy="187"/>
                  </a:xfrm>
                  <a:prstGeom prst="line">
                    <a:avLst/>
                  </a:prstGeom>
                  <a:noFill/>
                  <a:ln w="19050">
                    <a:solidFill>
                      <a:schemeClr val="accent2"/>
                    </a:solidFill>
                    <a:round/>
                    <a:headEnd/>
                    <a:tailEnd/>
                  </a:ln>
                  <a:effectLst/>
                </p:spPr>
                <p:txBody>
                  <a:bodyPr/>
                  <a:lstStyle/>
                  <a:p>
                    <a:endParaRPr lang="en-US"/>
                  </a:p>
                </p:txBody>
              </p:sp>
              <p:sp>
                <p:nvSpPr>
                  <p:cNvPr id="230505" name="Freeform 105"/>
                  <p:cNvSpPr>
                    <a:spLocks/>
                  </p:cNvSpPr>
                  <p:nvPr userDrawn="1"/>
                </p:nvSpPr>
                <p:spPr bwMode="hidden">
                  <a:xfrm>
                    <a:off x="2" y="3218"/>
                    <a:ext cx="1006" cy="1102"/>
                  </a:xfrm>
                  <a:custGeom>
                    <a:avLst/>
                    <a:gdLst/>
                    <a:ahLst/>
                    <a:cxnLst>
                      <a:cxn ang="0">
                        <a:pos x="1006" y="1102"/>
                      </a:cxn>
                      <a:cxn ang="0">
                        <a:pos x="696" y="823"/>
                      </a:cxn>
                      <a:cxn ang="0">
                        <a:pos x="333" y="447"/>
                      </a:cxn>
                      <a:cxn ang="0">
                        <a:pos x="51" y="76"/>
                      </a:cxn>
                      <a:cxn ang="0">
                        <a:pos x="0" y="0"/>
                      </a:cxn>
                    </a:cxnLst>
                    <a:rect l="0" t="0" r="r" b="b"/>
                    <a:pathLst>
                      <a:path w="1006" h="1102">
                        <a:moveTo>
                          <a:pt x="1006" y="1102"/>
                        </a:moveTo>
                        <a:lnTo>
                          <a:pt x="696" y="823"/>
                        </a:lnTo>
                        <a:lnTo>
                          <a:pt x="333" y="447"/>
                        </a:lnTo>
                        <a:lnTo>
                          <a:pt x="51" y="76"/>
                        </a:lnTo>
                        <a:lnTo>
                          <a:pt x="0" y="0"/>
                        </a:lnTo>
                      </a:path>
                    </a:pathLst>
                  </a:custGeom>
                  <a:noFill/>
                  <a:ln w="19050" cmpd="sng">
                    <a:solidFill>
                      <a:schemeClr val="accent2"/>
                    </a:solidFill>
                    <a:round/>
                    <a:headEnd type="none" w="med" len="med"/>
                    <a:tailEnd type="none" w="med" len="med"/>
                  </a:ln>
                  <a:effectLst/>
                </p:spPr>
                <p:txBody>
                  <a:bodyPr/>
                  <a:lstStyle/>
                  <a:p>
                    <a:endParaRPr lang="en-US"/>
                  </a:p>
                </p:txBody>
              </p:sp>
              <p:sp>
                <p:nvSpPr>
                  <p:cNvPr id="230506" name="Line 106"/>
                  <p:cNvSpPr>
                    <a:spLocks noChangeShapeType="1"/>
                  </p:cNvSpPr>
                  <p:nvPr userDrawn="1"/>
                </p:nvSpPr>
                <p:spPr bwMode="hidden">
                  <a:xfrm flipH="1">
                    <a:off x="1242" y="4231"/>
                    <a:ext cx="77" cy="88"/>
                  </a:xfrm>
                  <a:prstGeom prst="line">
                    <a:avLst/>
                  </a:prstGeom>
                  <a:noFill/>
                  <a:ln w="19050">
                    <a:solidFill>
                      <a:schemeClr val="accent2"/>
                    </a:solidFill>
                    <a:round/>
                    <a:headEnd/>
                    <a:tailEnd/>
                  </a:ln>
                  <a:effectLst/>
                </p:spPr>
                <p:txBody>
                  <a:bodyPr/>
                  <a:lstStyle/>
                  <a:p>
                    <a:endParaRPr lang="en-US"/>
                  </a:p>
                </p:txBody>
              </p:sp>
              <p:sp>
                <p:nvSpPr>
                  <p:cNvPr id="230507" name="Line 107"/>
                  <p:cNvSpPr>
                    <a:spLocks noChangeShapeType="1"/>
                  </p:cNvSpPr>
                  <p:nvPr userDrawn="1"/>
                </p:nvSpPr>
                <p:spPr bwMode="hidden">
                  <a:xfrm flipH="1" flipV="1">
                    <a:off x="340" y="3668"/>
                    <a:ext cx="532" cy="185"/>
                  </a:xfrm>
                  <a:prstGeom prst="line">
                    <a:avLst/>
                  </a:prstGeom>
                  <a:noFill/>
                  <a:ln w="19050">
                    <a:solidFill>
                      <a:schemeClr val="accent2"/>
                    </a:solidFill>
                    <a:round/>
                    <a:headEnd/>
                    <a:tailEnd/>
                  </a:ln>
                  <a:effectLst/>
                </p:spPr>
                <p:txBody>
                  <a:bodyPr/>
                  <a:lstStyle/>
                  <a:p>
                    <a:endParaRPr lang="en-US"/>
                  </a:p>
                </p:txBody>
              </p:sp>
              <p:sp>
                <p:nvSpPr>
                  <p:cNvPr id="230508" name="Line 108"/>
                  <p:cNvSpPr>
                    <a:spLocks noChangeShapeType="1"/>
                  </p:cNvSpPr>
                  <p:nvPr userDrawn="1"/>
                </p:nvSpPr>
                <p:spPr bwMode="hidden">
                  <a:xfrm flipH="1" flipV="1">
                    <a:off x="237" y="3101"/>
                    <a:ext cx="101" cy="567"/>
                  </a:xfrm>
                  <a:prstGeom prst="line">
                    <a:avLst/>
                  </a:prstGeom>
                  <a:noFill/>
                  <a:ln w="19050">
                    <a:solidFill>
                      <a:schemeClr val="accent2"/>
                    </a:solidFill>
                    <a:round/>
                    <a:headEnd/>
                    <a:tailEnd/>
                  </a:ln>
                  <a:effectLst/>
                </p:spPr>
                <p:txBody>
                  <a:bodyPr/>
                  <a:lstStyle/>
                  <a:p>
                    <a:endParaRPr lang="en-US"/>
                  </a:p>
                </p:txBody>
              </p:sp>
              <p:sp>
                <p:nvSpPr>
                  <p:cNvPr id="230509" name="Line 109"/>
                  <p:cNvSpPr>
                    <a:spLocks noChangeShapeType="1"/>
                  </p:cNvSpPr>
                  <p:nvPr userDrawn="1"/>
                </p:nvSpPr>
                <p:spPr bwMode="hidden">
                  <a:xfrm flipH="1" flipV="1">
                    <a:off x="2" y="3009"/>
                    <a:ext cx="235" cy="92"/>
                  </a:xfrm>
                  <a:prstGeom prst="line">
                    <a:avLst/>
                  </a:prstGeom>
                  <a:noFill/>
                  <a:ln w="19050">
                    <a:solidFill>
                      <a:schemeClr val="accent2"/>
                    </a:solidFill>
                    <a:round/>
                    <a:headEnd/>
                    <a:tailEnd/>
                  </a:ln>
                  <a:effectLst/>
                </p:spPr>
                <p:txBody>
                  <a:bodyPr/>
                  <a:lstStyle/>
                  <a:p>
                    <a:endParaRPr lang="en-US"/>
                  </a:p>
                </p:txBody>
              </p:sp>
              <p:sp>
                <p:nvSpPr>
                  <p:cNvPr id="230510" name="Line 110"/>
                  <p:cNvSpPr>
                    <a:spLocks noChangeShapeType="1"/>
                  </p:cNvSpPr>
                  <p:nvPr userDrawn="1"/>
                </p:nvSpPr>
                <p:spPr bwMode="hidden">
                  <a:xfrm flipV="1">
                    <a:off x="54" y="3101"/>
                    <a:ext cx="182" cy="194"/>
                  </a:xfrm>
                  <a:prstGeom prst="line">
                    <a:avLst/>
                  </a:prstGeom>
                  <a:noFill/>
                  <a:ln w="19050">
                    <a:solidFill>
                      <a:schemeClr val="accent2"/>
                    </a:solidFill>
                    <a:round/>
                    <a:headEnd/>
                    <a:tailEnd/>
                  </a:ln>
                  <a:effectLst/>
                </p:spPr>
                <p:txBody>
                  <a:bodyPr/>
                  <a:lstStyle/>
                  <a:p>
                    <a:endParaRPr lang="en-US"/>
                  </a:p>
                </p:txBody>
              </p:sp>
              <p:sp>
                <p:nvSpPr>
                  <p:cNvPr id="230511" name="Line 111"/>
                  <p:cNvSpPr>
                    <a:spLocks noChangeShapeType="1"/>
                  </p:cNvSpPr>
                  <p:nvPr userDrawn="1"/>
                </p:nvSpPr>
                <p:spPr bwMode="hidden">
                  <a:xfrm flipH="1">
                    <a:off x="336" y="3476"/>
                    <a:ext cx="176" cy="192"/>
                  </a:xfrm>
                  <a:prstGeom prst="line">
                    <a:avLst/>
                  </a:prstGeom>
                  <a:noFill/>
                  <a:ln w="19050">
                    <a:solidFill>
                      <a:schemeClr val="accent2"/>
                    </a:solidFill>
                    <a:round/>
                    <a:headEnd/>
                    <a:tailEnd/>
                  </a:ln>
                  <a:effectLst/>
                </p:spPr>
                <p:txBody>
                  <a:bodyPr/>
                  <a:lstStyle/>
                  <a:p>
                    <a:endParaRPr lang="en-US"/>
                  </a:p>
                </p:txBody>
              </p:sp>
              <p:sp>
                <p:nvSpPr>
                  <p:cNvPr id="230512" name="Line 112"/>
                  <p:cNvSpPr>
                    <a:spLocks noChangeShapeType="1"/>
                  </p:cNvSpPr>
                  <p:nvPr userDrawn="1"/>
                </p:nvSpPr>
                <p:spPr bwMode="hidden">
                  <a:xfrm flipV="1">
                    <a:off x="3" y="2738"/>
                    <a:ext cx="14" cy="23"/>
                  </a:xfrm>
                  <a:prstGeom prst="line">
                    <a:avLst/>
                  </a:prstGeom>
                  <a:noFill/>
                  <a:ln w="19050">
                    <a:solidFill>
                      <a:schemeClr val="accent2"/>
                    </a:solidFill>
                    <a:round/>
                    <a:headEnd/>
                    <a:tailEnd/>
                  </a:ln>
                  <a:effectLst/>
                </p:spPr>
                <p:txBody>
                  <a:bodyPr/>
                  <a:lstStyle/>
                  <a:p>
                    <a:endParaRPr lang="en-US"/>
                  </a:p>
                </p:txBody>
              </p:sp>
            </p:grpSp>
          </p:grpSp>
        </p:grpSp>
        <p:grpSp>
          <p:nvGrpSpPr>
            <p:cNvPr id="230513" name="Group 113"/>
            <p:cNvGrpSpPr>
              <a:grpSpLocks/>
            </p:cNvGrpSpPr>
            <p:nvPr userDrawn="1"/>
          </p:nvGrpSpPr>
          <p:grpSpPr bwMode="auto">
            <a:xfrm>
              <a:off x="16" y="1326"/>
              <a:ext cx="3325" cy="2948"/>
              <a:chOff x="16" y="1326"/>
              <a:chExt cx="3325" cy="2948"/>
            </a:xfrm>
          </p:grpSpPr>
          <p:sp>
            <p:nvSpPr>
              <p:cNvPr id="230514" name="Freeform 114"/>
              <p:cNvSpPr>
                <a:spLocks/>
              </p:cNvSpPr>
              <p:nvPr/>
            </p:nvSpPr>
            <p:spPr bwMode="hidden">
              <a:xfrm>
                <a:off x="16" y="2656"/>
                <a:ext cx="1440" cy="1618"/>
              </a:xfrm>
              <a:custGeom>
                <a:avLst/>
                <a:gdLst/>
                <a:ahLst/>
                <a:cxnLst>
                  <a:cxn ang="0">
                    <a:pos x="873" y="1150"/>
                  </a:cxn>
                  <a:cxn ang="0">
                    <a:pos x="741" y="1019"/>
                  </a:cxn>
                  <a:cxn ang="0">
                    <a:pos x="610" y="875"/>
                  </a:cxn>
                  <a:cxn ang="0">
                    <a:pos x="490" y="737"/>
                  </a:cxn>
                  <a:cxn ang="0">
                    <a:pos x="377" y="593"/>
                  </a:cxn>
                  <a:cxn ang="0">
                    <a:pos x="275" y="443"/>
                  </a:cxn>
                  <a:cxn ang="0">
                    <a:pos x="173" y="299"/>
                  </a:cxn>
                  <a:cxn ang="0">
                    <a:pos x="84" y="149"/>
                  </a:cxn>
                  <a:cxn ang="0">
                    <a:pos x="0" y="0"/>
                  </a:cxn>
                  <a:cxn ang="0">
                    <a:pos x="0" y="11"/>
                  </a:cxn>
                  <a:cxn ang="0">
                    <a:pos x="84" y="155"/>
                  </a:cxn>
                  <a:cxn ang="0">
                    <a:pos x="173" y="305"/>
                  </a:cxn>
                  <a:cxn ang="0">
                    <a:pos x="269" y="449"/>
                  </a:cxn>
                  <a:cxn ang="0">
                    <a:pos x="377" y="593"/>
                  </a:cxn>
                  <a:cxn ang="0">
                    <a:pos x="490" y="737"/>
                  </a:cxn>
                  <a:cxn ang="0">
                    <a:pos x="610" y="881"/>
                  </a:cxn>
                  <a:cxn ang="0">
                    <a:pos x="735" y="1019"/>
                  </a:cxn>
                  <a:cxn ang="0">
                    <a:pos x="873" y="1150"/>
                  </a:cxn>
                  <a:cxn ang="0">
                    <a:pos x="1010" y="1276"/>
                  </a:cxn>
                  <a:cxn ang="0">
                    <a:pos x="1148" y="1396"/>
                  </a:cxn>
                  <a:cxn ang="0">
                    <a:pos x="1286" y="1510"/>
                  </a:cxn>
                  <a:cxn ang="0">
                    <a:pos x="1429" y="1618"/>
                  </a:cxn>
                  <a:cxn ang="0">
                    <a:pos x="1435" y="1618"/>
                  </a:cxn>
                  <a:cxn ang="0">
                    <a:pos x="1292" y="1510"/>
                  </a:cxn>
                  <a:cxn ang="0">
                    <a:pos x="1154" y="1396"/>
                  </a:cxn>
                  <a:cxn ang="0">
                    <a:pos x="1010" y="1276"/>
                  </a:cxn>
                  <a:cxn ang="0">
                    <a:pos x="873" y="1150"/>
                  </a:cxn>
                  <a:cxn ang="0">
                    <a:pos x="873" y="1150"/>
                  </a:cxn>
                </a:cxnLst>
                <a:rect l="0" t="0" r="r" b="b"/>
                <a:pathLst>
                  <a:path w="1435" h="1618">
                    <a:moveTo>
                      <a:pt x="873" y="1150"/>
                    </a:moveTo>
                    <a:lnTo>
                      <a:pt x="741" y="1019"/>
                    </a:lnTo>
                    <a:lnTo>
                      <a:pt x="610" y="875"/>
                    </a:lnTo>
                    <a:lnTo>
                      <a:pt x="490" y="737"/>
                    </a:lnTo>
                    <a:lnTo>
                      <a:pt x="377" y="593"/>
                    </a:lnTo>
                    <a:lnTo>
                      <a:pt x="275" y="443"/>
                    </a:lnTo>
                    <a:lnTo>
                      <a:pt x="173" y="299"/>
                    </a:lnTo>
                    <a:lnTo>
                      <a:pt x="84" y="149"/>
                    </a:lnTo>
                    <a:lnTo>
                      <a:pt x="0" y="0"/>
                    </a:lnTo>
                    <a:lnTo>
                      <a:pt x="0" y="11"/>
                    </a:lnTo>
                    <a:lnTo>
                      <a:pt x="84" y="155"/>
                    </a:lnTo>
                    <a:lnTo>
                      <a:pt x="173" y="305"/>
                    </a:lnTo>
                    <a:lnTo>
                      <a:pt x="269" y="449"/>
                    </a:lnTo>
                    <a:lnTo>
                      <a:pt x="377" y="593"/>
                    </a:lnTo>
                    <a:lnTo>
                      <a:pt x="490" y="737"/>
                    </a:lnTo>
                    <a:lnTo>
                      <a:pt x="610" y="881"/>
                    </a:lnTo>
                    <a:lnTo>
                      <a:pt x="735" y="1019"/>
                    </a:lnTo>
                    <a:lnTo>
                      <a:pt x="873" y="1150"/>
                    </a:lnTo>
                    <a:lnTo>
                      <a:pt x="1010" y="1276"/>
                    </a:lnTo>
                    <a:lnTo>
                      <a:pt x="1148" y="1396"/>
                    </a:lnTo>
                    <a:lnTo>
                      <a:pt x="1286" y="1510"/>
                    </a:lnTo>
                    <a:lnTo>
                      <a:pt x="1429" y="1618"/>
                    </a:lnTo>
                    <a:lnTo>
                      <a:pt x="1435" y="1618"/>
                    </a:lnTo>
                    <a:lnTo>
                      <a:pt x="1292" y="1510"/>
                    </a:lnTo>
                    <a:lnTo>
                      <a:pt x="1154" y="1396"/>
                    </a:lnTo>
                    <a:lnTo>
                      <a:pt x="1010" y="1276"/>
                    </a:lnTo>
                    <a:lnTo>
                      <a:pt x="873" y="1150"/>
                    </a:lnTo>
                    <a:lnTo>
                      <a:pt x="873" y="1150"/>
                    </a:lnTo>
                    <a:close/>
                  </a:path>
                </a:pathLst>
              </a:custGeom>
              <a:solidFill>
                <a:schemeClr val="accent2"/>
              </a:solidFill>
              <a:ln w="9525">
                <a:noFill/>
                <a:round/>
                <a:headEnd/>
                <a:tailEnd/>
              </a:ln>
            </p:spPr>
            <p:txBody>
              <a:bodyPr/>
              <a:lstStyle/>
              <a:p>
                <a:endParaRPr lang="en-US"/>
              </a:p>
            </p:txBody>
          </p:sp>
          <p:sp>
            <p:nvSpPr>
              <p:cNvPr id="230515" name="Freeform 115"/>
              <p:cNvSpPr>
                <a:spLocks/>
              </p:cNvSpPr>
              <p:nvPr/>
            </p:nvSpPr>
            <p:spPr bwMode="hidden">
              <a:xfrm>
                <a:off x="16" y="2260"/>
                <a:ext cx="1673" cy="2014"/>
              </a:xfrm>
              <a:custGeom>
                <a:avLst/>
                <a:gdLst/>
                <a:ahLst/>
                <a:cxnLst>
                  <a:cxn ang="0">
                    <a:pos x="957" y="1463"/>
                  </a:cxn>
                  <a:cxn ang="0">
                    <a:pos x="789" y="1289"/>
                  </a:cxn>
                  <a:cxn ang="0">
                    <a:pos x="634" y="1115"/>
                  </a:cxn>
                  <a:cxn ang="0">
                    <a:pos x="490" y="929"/>
                  </a:cxn>
                  <a:cxn ang="0">
                    <a:pos x="365" y="743"/>
                  </a:cxn>
                  <a:cxn ang="0">
                    <a:pos x="251" y="557"/>
                  </a:cxn>
                  <a:cxn ang="0">
                    <a:pos x="149" y="372"/>
                  </a:cxn>
                  <a:cxn ang="0">
                    <a:pos x="66" y="186"/>
                  </a:cxn>
                  <a:cxn ang="0">
                    <a:pos x="0" y="0"/>
                  </a:cxn>
                  <a:cxn ang="0">
                    <a:pos x="0" y="12"/>
                  </a:cxn>
                  <a:cxn ang="0">
                    <a:pos x="66" y="198"/>
                  </a:cxn>
                  <a:cxn ang="0">
                    <a:pos x="149" y="384"/>
                  </a:cxn>
                  <a:cxn ang="0">
                    <a:pos x="251" y="569"/>
                  </a:cxn>
                  <a:cxn ang="0">
                    <a:pos x="365" y="755"/>
                  </a:cxn>
                  <a:cxn ang="0">
                    <a:pos x="490" y="935"/>
                  </a:cxn>
                  <a:cxn ang="0">
                    <a:pos x="634" y="1115"/>
                  </a:cxn>
                  <a:cxn ang="0">
                    <a:pos x="789" y="1295"/>
                  </a:cxn>
                  <a:cxn ang="0">
                    <a:pos x="957" y="1463"/>
                  </a:cxn>
                  <a:cxn ang="0">
                    <a:pos x="1130" y="1618"/>
                  </a:cxn>
                  <a:cxn ang="0">
                    <a:pos x="1303" y="1762"/>
                  </a:cxn>
                  <a:cxn ang="0">
                    <a:pos x="1483" y="1894"/>
                  </a:cxn>
                  <a:cxn ang="0">
                    <a:pos x="1662" y="2014"/>
                  </a:cxn>
                  <a:cxn ang="0">
                    <a:pos x="1668" y="2014"/>
                  </a:cxn>
                  <a:cxn ang="0">
                    <a:pos x="1483" y="1894"/>
                  </a:cxn>
                  <a:cxn ang="0">
                    <a:pos x="1303" y="1762"/>
                  </a:cxn>
                  <a:cxn ang="0">
                    <a:pos x="1130" y="1618"/>
                  </a:cxn>
                  <a:cxn ang="0">
                    <a:pos x="957" y="1463"/>
                  </a:cxn>
                  <a:cxn ang="0">
                    <a:pos x="957" y="1463"/>
                  </a:cxn>
                </a:cxnLst>
                <a:rect l="0" t="0" r="r" b="b"/>
                <a:pathLst>
                  <a:path w="1668" h="2014">
                    <a:moveTo>
                      <a:pt x="957" y="1463"/>
                    </a:moveTo>
                    <a:lnTo>
                      <a:pt x="789" y="1289"/>
                    </a:lnTo>
                    <a:lnTo>
                      <a:pt x="634" y="1115"/>
                    </a:lnTo>
                    <a:lnTo>
                      <a:pt x="490" y="929"/>
                    </a:lnTo>
                    <a:lnTo>
                      <a:pt x="365" y="743"/>
                    </a:lnTo>
                    <a:lnTo>
                      <a:pt x="251" y="557"/>
                    </a:lnTo>
                    <a:lnTo>
                      <a:pt x="149" y="372"/>
                    </a:lnTo>
                    <a:lnTo>
                      <a:pt x="66" y="186"/>
                    </a:lnTo>
                    <a:lnTo>
                      <a:pt x="0" y="0"/>
                    </a:lnTo>
                    <a:lnTo>
                      <a:pt x="0" y="12"/>
                    </a:lnTo>
                    <a:lnTo>
                      <a:pt x="66" y="198"/>
                    </a:lnTo>
                    <a:lnTo>
                      <a:pt x="149" y="384"/>
                    </a:lnTo>
                    <a:lnTo>
                      <a:pt x="251" y="569"/>
                    </a:lnTo>
                    <a:lnTo>
                      <a:pt x="365" y="755"/>
                    </a:lnTo>
                    <a:lnTo>
                      <a:pt x="490" y="935"/>
                    </a:lnTo>
                    <a:lnTo>
                      <a:pt x="634" y="1115"/>
                    </a:lnTo>
                    <a:lnTo>
                      <a:pt x="789" y="1295"/>
                    </a:lnTo>
                    <a:lnTo>
                      <a:pt x="957" y="1463"/>
                    </a:lnTo>
                    <a:lnTo>
                      <a:pt x="1130" y="1618"/>
                    </a:lnTo>
                    <a:lnTo>
                      <a:pt x="1303" y="1762"/>
                    </a:lnTo>
                    <a:lnTo>
                      <a:pt x="1483" y="1894"/>
                    </a:lnTo>
                    <a:lnTo>
                      <a:pt x="1662" y="2014"/>
                    </a:lnTo>
                    <a:lnTo>
                      <a:pt x="1668" y="2014"/>
                    </a:lnTo>
                    <a:lnTo>
                      <a:pt x="1483" y="1894"/>
                    </a:lnTo>
                    <a:lnTo>
                      <a:pt x="1303" y="1762"/>
                    </a:lnTo>
                    <a:lnTo>
                      <a:pt x="1130" y="1618"/>
                    </a:lnTo>
                    <a:lnTo>
                      <a:pt x="957" y="1463"/>
                    </a:lnTo>
                    <a:lnTo>
                      <a:pt x="957" y="1463"/>
                    </a:lnTo>
                    <a:close/>
                  </a:path>
                </a:pathLst>
              </a:custGeom>
              <a:solidFill>
                <a:schemeClr val="accent2"/>
              </a:solidFill>
              <a:ln w="9525">
                <a:noFill/>
                <a:round/>
                <a:headEnd/>
                <a:tailEnd/>
              </a:ln>
            </p:spPr>
            <p:txBody>
              <a:bodyPr/>
              <a:lstStyle/>
              <a:p>
                <a:endParaRPr lang="en-US"/>
              </a:p>
            </p:txBody>
          </p:sp>
          <p:sp>
            <p:nvSpPr>
              <p:cNvPr id="230516" name="Rectangle 116"/>
              <p:cNvSpPr>
                <a:spLocks noChangeArrowheads="1"/>
              </p:cNvSpPr>
              <p:nvPr/>
            </p:nvSpPr>
            <p:spPr bwMode="hidden">
              <a:xfrm rot="-2488720">
                <a:off x="1988" y="1919"/>
                <a:ext cx="1353" cy="17"/>
              </a:xfrm>
              <a:prstGeom prst="rect">
                <a:avLst/>
              </a:prstGeom>
              <a:solidFill>
                <a:schemeClr val="accent2"/>
              </a:solidFill>
              <a:ln w="9525">
                <a:noFill/>
                <a:miter lim="800000"/>
                <a:headEnd/>
                <a:tailEnd/>
              </a:ln>
              <a:effectLst/>
            </p:spPr>
            <p:txBody>
              <a:bodyPr wrap="none" anchor="ctr"/>
              <a:lstStyle/>
              <a:p>
                <a:endParaRPr lang="en-US"/>
              </a:p>
            </p:txBody>
          </p:sp>
          <p:sp>
            <p:nvSpPr>
              <p:cNvPr id="230517" name="Rectangle 117"/>
              <p:cNvSpPr>
                <a:spLocks noChangeArrowheads="1"/>
              </p:cNvSpPr>
              <p:nvPr/>
            </p:nvSpPr>
            <p:spPr bwMode="hidden">
              <a:xfrm rot="-5087790">
                <a:off x="1964" y="2613"/>
                <a:ext cx="2217" cy="17"/>
              </a:xfrm>
              <a:prstGeom prst="rect">
                <a:avLst/>
              </a:prstGeom>
              <a:solidFill>
                <a:schemeClr val="accent2"/>
              </a:solidFill>
              <a:ln w="9525">
                <a:noFill/>
                <a:miter lim="800000"/>
                <a:headEnd/>
                <a:tailEnd/>
              </a:ln>
              <a:effectLst/>
            </p:spPr>
            <p:txBody>
              <a:bodyPr wrap="none" anchor="ctr"/>
              <a:lstStyle/>
              <a:p>
                <a:endParaRPr lang="en-US"/>
              </a:p>
            </p:txBody>
          </p:sp>
          <p:sp>
            <p:nvSpPr>
              <p:cNvPr id="230518" name="Rectangle 118"/>
              <p:cNvSpPr>
                <a:spLocks noChangeArrowheads="1"/>
              </p:cNvSpPr>
              <p:nvPr/>
            </p:nvSpPr>
            <p:spPr bwMode="hidden">
              <a:xfrm rot="-3417299">
                <a:off x="1019" y="2694"/>
                <a:ext cx="2678" cy="17"/>
              </a:xfrm>
              <a:prstGeom prst="rect">
                <a:avLst/>
              </a:prstGeom>
              <a:solidFill>
                <a:schemeClr val="accent2"/>
              </a:solidFill>
              <a:ln w="9525">
                <a:noFill/>
                <a:miter lim="800000"/>
                <a:headEnd/>
                <a:tailEnd/>
              </a:ln>
              <a:effectLst/>
            </p:spPr>
            <p:txBody>
              <a:bodyPr wrap="none" anchor="ctr"/>
              <a:lstStyle/>
              <a:p>
                <a:endParaRPr lang="en-US"/>
              </a:p>
            </p:txBody>
          </p:sp>
          <p:sp>
            <p:nvSpPr>
              <p:cNvPr id="230519" name="Rectangle 119"/>
              <p:cNvSpPr>
                <a:spLocks noChangeArrowheads="1"/>
              </p:cNvSpPr>
              <p:nvPr/>
            </p:nvSpPr>
            <p:spPr bwMode="hidden">
              <a:xfrm rot="-835848">
                <a:off x="688" y="1748"/>
                <a:ext cx="2390" cy="17"/>
              </a:xfrm>
              <a:prstGeom prst="rect">
                <a:avLst/>
              </a:prstGeom>
              <a:solidFill>
                <a:schemeClr val="accent2"/>
              </a:solidFill>
              <a:ln w="9525">
                <a:noFill/>
                <a:miter lim="800000"/>
                <a:headEnd/>
                <a:tailEnd/>
              </a:ln>
              <a:effectLst/>
            </p:spPr>
            <p:txBody>
              <a:bodyPr wrap="none" anchor="ctr"/>
              <a:lstStyle/>
              <a:p>
                <a:endParaRPr lang="en-US"/>
              </a:p>
            </p:txBody>
          </p:sp>
          <p:grpSp>
            <p:nvGrpSpPr>
              <p:cNvPr id="230520" name="Group 120"/>
              <p:cNvGrpSpPr>
                <a:grpSpLocks noChangeAspect="1"/>
              </p:cNvGrpSpPr>
              <p:nvPr/>
            </p:nvGrpSpPr>
            <p:grpSpPr bwMode="auto">
              <a:xfrm>
                <a:off x="3046" y="1326"/>
                <a:ext cx="259" cy="299"/>
                <a:chOff x="3042" y="1265"/>
                <a:chExt cx="367" cy="424"/>
              </a:xfrm>
            </p:grpSpPr>
            <p:sp>
              <p:nvSpPr>
                <p:cNvPr id="230521" name="Oval 121"/>
                <p:cNvSpPr>
                  <a:spLocks noChangeAspect="1" noChangeArrowheads="1"/>
                </p:cNvSpPr>
                <p:nvPr userDrawn="1"/>
              </p:nvSpPr>
              <p:spPr bwMode="hidden">
                <a:xfrm rot="2828979">
                  <a:off x="2982" y="1467"/>
                  <a:ext cx="282" cy="161"/>
                </a:xfrm>
                <a:prstGeom prst="ellipse">
                  <a:avLst/>
                </a:prstGeom>
                <a:gradFill rotWithShape="0">
                  <a:gsLst>
                    <a:gs pos="0">
                      <a:schemeClr val="accent2"/>
                    </a:gs>
                    <a:gs pos="100000">
                      <a:schemeClr val="accent2">
                        <a:gamma/>
                        <a:tint val="84706"/>
                        <a:invGamma/>
                      </a:schemeClr>
                    </a:gs>
                  </a:gsLst>
                  <a:lin ang="5400000" scaled="1"/>
                </a:gradFill>
                <a:ln w="9525">
                  <a:noFill/>
                  <a:round/>
                  <a:headEnd/>
                  <a:tailEnd/>
                </a:ln>
                <a:effectLst/>
              </p:spPr>
              <p:txBody>
                <a:bodyPr wrap="none" anchor="ctr"/>
                <a:lstStyle/>
                <a:p>
                  <a:endParaRPr lang="en-US"/>
                </a:p>
              </p:txBody>
            </p:sp>
            <p:sp>
              <p:nvSpPr>
                <p:cNvPr id="230522" name="Freeform 122"/>
                <p:cNvSpPr>
                  <a:spLocks noChangeAspect="1"/>
                </p:cNvSpPr>
                <p:nvPr userDrawn="1"/>
              </p:nvSpPr>
              <p:spPr bwMode="hidden">
                <a:xfrm>
                  <a:off x="3070" y="1374"/>
                  <a:ext cx="227" cy="222"/>
                </a:xfrm>
                <a:custGeom>
                  <a:avLst/>
                  <a:gdLst/>
                  <a:ahLst/>
                  <a:cxnLst>
                    <a:cxn ang="0">
                      <a:pos x="227" y="134"/>
                    </a:cxn>
                    <a:cxn ang="0">
                      <a:pos x="203" y="144"/>
                    </a:cxn>
                    <a:cxn ang="0">
                      <a:pos x="179" y="138"/>
                    </a:cxn>
                    <a:cxn ang="0">
                      <a:pos x="149" y="126"/>
                    </a:cxn>
                    <a:cxn ang="0">
                      <a:pos x="126" y="102"/>
                    </a:cxn>
                    <a:cxn ang="0">
                      <a:pos x="102" y="72"/>
                    </a:cxn>
                    <a:cxn ang="0">
                      <a:pos x="84" y="48"/>
                    </a:cxn>
                    <a:cxn ang="0">
                      <a:pos x="78" y="24"/>
                    </a:cxn>
                    <a:cxn ang="0">
                      <a:pos x="84" y="0"/>
                    </a:cxn>
                    <a:cxn ang="0">
                      <a:pos x="84" y="0"/>
                    </a:cxn>
                    <a:cxn ang="0">
                      <a:pos x="78" y="0"/>
                    </a:cxn>
                    <a:cxn ang="0">
                      <a:pos x="18" y="60"/>
                    </a:cxn>
                    <a:cxn ang="0">
                      <a:pos x="0" y="90"/>
                    </a:cxn>
                    <a:cxn ang="0">
                      <a:pos x="0" y="120"/>
                    </a:cxn>
                    <a:cxn ang="0">
                      <a:pos x="12" y="156"/>
                    </a:cxn>
                    <a:cxn ang="0">
                      <a:pos x="36" y="192"/>
                    </a:cxn>
                    <a:cxn ang="0">
                      <a:pos x="66" y="216"/>
                    </a:cxn>
                    <a:cxn ang="0">
                      <a:pos x="96" y="222"/>
                    </a:cxn>
                    <a:cxn ang="0">
                      <a:pos x="126" y="222"/>
                    </a:cxn>
                    <a:cxn ang="0">
                      <a:pos x="155" y="210"/>
                    </a:cxn>
                    <a:cxn ang="0">
                      <a:pos x="227" y="138"/>
                    </a:cxn>
                    <a:cxn ang="0">
                      <a:pos x="227" y="134"/>
                    </a:cxn>
                  </a:cxnLst>
                  <a:rect l="0" t="0" r="r" b="b"/>
                  <a:pathLst>
                    <a:path w="227" h="222">
                      <a:moveTo>
                        <a:pt x="227" y="134"/>
                      </a:moveTo>
                      <a:lnTo>
                        <a:pt x="203" y="144"/>
                      </a:lnTo>
                      <a:lnTo>
                        <a:pt x="179" y="138"/>
                      </a:lnTo>
                      <a:lnTo>
                        <a:pt x="149" y="126"/>
                      </a:lnTo>
                      <a:lnTo>
                        <a:pt x="126" y="102"/>
                      </a:lnTo>
                      <a:lnTo>
                        <a:pt x="102" y="72"/>
                      </a:lnTo>
                      <a:lnTo>
                        <a:pt x="84" y="48"/>
                      </a:lnTo>
                      <a:lnTo>
                        <a:pt x="78" y="24"/>
                      </a:lnTo>
                      <a:lnTo>
                        <a:pt x="84" y="0"/>
                      </a:lnTo>
                      <a:lnTo>
                        <a:pt x="84" y="0"/>
                      </a:lnTo>
                      <a:lnTo>
                        <a:pt x="78" y="0"/>
                      </a:lnTo>
                      <a:lnTo>
                        <a:pt x="18" y="60"/>
                      </a:lnTo>
                      <a:lnTo>
                        <a:pt x="0" y="90"/>
                      </a:lnTo>
                      <a:lnTo>
                        <a:pt x="0" y="120"/>
                      </a:lnTo>
                      <a:lnTo>
                        <a:pt x="12" y="156"/>
                      </a:lnTo>
                      <a:lnTo>
                        <a:pt x="36" y="192"/>
                      </a:lnTo>
                      <a:lnTo>
                        <a:pt x="66" y="216"/>
                      </a:lnTo>
                      <a:lnTo>
                        <a:pt x="96" y="222"/>
                      </a:lnTo>
                      <a:lnTo>
                        <a:pt x="126" y="222"/>
                      </a:lnTo>
                      <a:lnTo>
                        <a:pt x="155" y="210"/>
                      </a:lnTo>
                      <a:lnTo>
                        <a:pt x="227" y="138"/>
                      </a:lnTo>
                      <a:lnTo>
                        <a:pt x="227" y="134"/>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endParaRPr lang="en-US"/>
                </a:p>
              </p:txBody>
            </p:sp>
            <p:sp>
              <p:nvSpPr>
                <p:cNvPr id="230523" name="Freeform 123"/>
                <p:cNvSpPr>
                  <a:spLocks noChangeAspect="1"/>
                </p:cNvSpPr>
                <p:nvPr userDrawn="1"/>
              </p:nvSpPr>
              <p:spPr bwMode="hidden">
                <a:xfrm>
                  <a:off x="3144" y="1365"/>
                  <a:ext cx="163" cy="155"/>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endParaRPr lang="en-US"/>
                </a:p>
              </p:txBody>
            </p:sp>
            <p:sp>
              <p:nvSpPr>
                <p:cNvPr id="230524" name="Freeform 124"/>
                <p:cNvSpPr>
                  <a:spLocks noChangeAspect="1"/>
                </p:cNvSpPr>
                <p:nvPr userDrawn="1"/>
              </p:nvSpPr>
              <p:spPr bwMode="hidden">
                <a:xfrm>
                  <a:off x="3202" y="1272"/>
                  <a:ext cx="203" cy="198"/>
                </a:xfrm>
                <a:custGeom>
                  <a:avLst/>
                  <a:gdLst/>
                  <a:ahLst/>
                  <a:cxnLst>
                    <a:cxn ang="0">
                      <a:pos x="179" y="18"/>
                    </a:cxn>
                    <a:cxn ang="0">
                      <a:pos x="197" y="48"/>
                    </a:cxn>
                    <a:cxn ang="0">
                      <a:pos x="203" y="60"/>
                    </a:cxn>
                    <a:cxn ang="0">
                      <a:pos x="197" y="66"/>
                    </a:cxn>
                    <a:cxn ang="0">
                      <a:pos x="65" y="192"/>
                    </a:cxn>
                    <a:cxn ang="0">
                      <a:pos x="59" y="198"/>
                    </a:cxn>
                    <a:cxn ang="0">
                      <a:pos x="47" y="192"/>
                    </a:cxn>
                    <a:cxn ang="0">
                      <a:pos x="17" y="174"/>
                    </a:cxn>
                    <a:cxn ang="0">
                      <a:pos x="0" y="150"/>
                    </a:cxn>
                    <a:cxn ang="0">
                      <a:pos x="0" y="126"/>
                    </a:cxn>
                    <a:cxn ang="0">
                      <a:pos x="131" y="0"/>
                    </a:cxn>
                    <a:cxn ang="0">
                      <a:pos x="155" y="0"/>
                    </a:cxn>
                    <a:cxn ang="0">
                      <a:pos x="179" y="18"/>
                    </a:cxn>
                    <a:cxn ang="0">
                      <a:pos x="179" y="18"/>
                    </a:cxn>
                  </a:cxnLst>
                  <a:rect l="0" t="0" r="r" b="b"/>
                  <a:pathLst>
                    <a:path w="203" h="198">
                      <a:moveTo>
                        <a:pt x="179" y="18"/>
                      </a:moveTo>
                      <a:lnTo>
                        <a:pt x="197" y="48"/>
                      </a:lnTo>
                      <a:lnTo>
                        <a:pt x="203" y="60"/>
                      </a:lnTo>
                      <a:lnTo>
                        <a:pt x="197" y="66"/>
                      </a:lnTo>
                      <a:lnTo>
                        <a:pt x="65" y="192"/>
                      </a:lnTo>
                      <a:lnTo>
                        <a:pt x="59" y="198"/>
                      </a:lnTo>
                      <a:lnTo>
                        <a:pt x="47" y="192"/>
                      </a:lnTo>
                      <a:lnTo>
                        <a:pt x="17" y="174"/>
                      </a:lnTo>
                      <a:lnTo>
                        <a:pt x="0" y="150"/>
                      </a:lnTo>
                      <a:lnTo>
                        <a:pt x="0" y="126"/>
                      </a:lnTo>
                      <a:lnTo>
                        <a:pt x="131" y="0"/>
                      </a:lnTo>
                      <a:lnTo>
                        <a:pt x="155" y="0"/>
                      </a:lnTo>
                      <a:lnTo>
                        <a:pt x="179" y="18"/>
                      </a:lnTo>
                      <a:lnTo>
                        <a:pt x="179" y="18"/>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endParaRPr lang="en-US"/>
                </a:p>
              </p:txBody>
            </p:sp>
            <p:sp>
              <p:nvSpPr>
                <p:cNvPr id="230525" name="Freeform 125"/>
                <p:cNvSpPr>
                  <a:spLocks noChangeAspect="1"/>
                </p:cNvSpPr>
                <p:nvPr userDrawn="1"/>
              </p:nvSpPr>
              <p:spPr bwMode="hidden">
                <a:xfrm>
                  <a:off x="3330" y="1265"/>
                  <a:ext cx="79" cy="74"/>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endParaRPr lang="en-US"/>
                </a:p>
              </p:txBody>
            </p:sp>
          </p:grpSp>
        </p:grpSp>
      </p:grpSp>
      <p:sp>
        <p:nvSpPr>
          <p:cNvPr id="230526" name="Rectangle 126"/>
          <p:cNvSpPr>
            <a:spLocks noGrp="1" noChangeArrowheads="1"/>
          </p:cNvSpPr>
          <p:nvPr>
            <p:ph type="ctrTitle" sz="quarter"/>
          </p:nvPr>
        </p:nvSpPr>
        <p:spPr>
          <a:xfrm>
            <a:off x="685800" y="1600200"/>
            <a:ext cx="7772400" cy="1973263"/>
          </a:xfrm>
        </p:spPr>
        <p:txBody>
          <a:bodyPr/>
          <a:lstStyle>
            <a:lvl1pPr>
              <a:defRPr sz="5100"/>
            </a:lvl1pPr>
          </a:lstStyle>
          <a:p>
            <a:r>
              <a:rPr lang="en-US"/>
              <a:t>Click to edit Master title style</a:t>
            </a:r>
          </a:p>
        </p:txBody>
      </p:sp>
      <p:sp>
        <p:nvSpPr>
          <p:cNvPr id="230527" name="Rectangle 12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30528" name="Rectangle 128"/>
          <p:cNvSpPr>
            <a:spLocks noGrp="1" noChangeArrowheads="1"/>
          </p:cNvSpPr>
          <p:nvPr>
            <p:ph type="dt" sz="quarter" idx="2"/>
          </p:nvPr>
        </p:nvSpPr>
        <p:spPr/>
        <p:txBody>
          <a:bodyPr/>
          <a:lstStyle>
            <a:lvl1pPr>
              <a:defRPr>
                <a:effectLst/>
              </a:defRPr>
            </a:lvl1pPr>
          </a:lstStyle>
          <a:p>
            <a:endParaRPr lang="en-US"/>
          </a:p>
        </p:txBody>
      </p:sp>
      <p:sp>
        <p:nvSpPr>
          <p:cNvPr id="230529" name="Rectangle 129"/>
          <p:cNvSpPr>
            <a:spLocks noGrp="1" noChangeArrowheads="1"/>
          </p:cNvSpPr>
          <p:nvPr>
            <p:ph type="ftr" sz="quarter" idx="3"/>
          </p:nvPr>
        </p:nvSpPr>
        <p:spPr/>
        <p:txBody>
          <a:bodyPr/>
          <a:lstStyle>
            <a:lvl1pPr>
              <a:defRPr>
                <a:effectLst/>
              </a:defRPr>
            </a:lvl1pPr>
          </a:lstStyle>
          <a:p>
            <a:endParaRPr lang="en-US"/>
          </a:p>
        </p:txBody>
      </p:sp>
      <p:sp>
        <p:nvSpPr>
          <p:cNvPr id="230530" name="Rectangle 130"/>
          <p:cNvSpPr>
            <a:spLocks noGrp="1" noChangeArrowheads="1"/>
          </p:cNvSpPr>
          <p:nvPr>
            <p:ph type="sldNum" sz="quarter" idx="4"/>
          </p:nvPr>
        </p:nvSpPr>
        <p:spPr/>
        <p:txBody>
          <a:bodyPr/>
          <a:lstStyle>
            <a:lvl1pPr>
              <a:defRPr>
                <a:effectLst/>
              </a:defRPr>
            </a:lvl1pPr>
          </a:lstStyle>
          <a:p>
            <a:fld id="{794AC15F-6264-4BAF-B680-77CB28C29AAA}" type="slidenum">
              <a:rPr lang="en-US"/>
              <a:pPr/>
              <a:t>‹#›</a:t>
            </a:fld>
            <a:endParaRPr lang="en-US"/>
          </a:p>
        </p:txBody>
      </p:sp>
    </p:spTree>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20B2A59-CD6E-453A-B7D4-674CC59308B6}" type="slidenum">
              <a:rPr lang="en-US"/>
              <a:pPr/>
              <a:t>‹#›</a:t>
            </a:fld>
            <a:endParaRPr lang="en-US"/>
          </a:p>
        </p:txBody>
      </p:sp>
    </p:spTree>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3F6FD6-0FD7-4F2D-AA27-1C94350D04F6}" type="slidenum">
              <a:rPr lang="en-US"/>
              <a:pPr/>
              <a:t>‹#›</a:t>
            </a:fld>
            <a:endParaRPr lang="en-US"/>
          </a:p>
        </p:txBody>
      </p:sp>
    </p:spTree>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3356E4A-57BA-4DAC-BB8F-3DB99265A181}" type="slidenum">
              <a:rPr lang="en-US"/>
              <a:pPr/>
              <a:t>‹#›</a:t>
            </a:fld>
            <a:endParaRPr lang="en-US"/>
          </a:p>
        </p:txBody>
      </p:sp>
    </p:spTree>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4B4837B-16BC-4097-8B32-7AF0E0309427}" type="slidenum">
              <a:rPr lang="en-US"/>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DE376E3-168E-4169-B9B1-EB3C8BBFFC03}" type="slidenum">
              <a:rPr lang="en-US"/>
              <a:pPr/>
              <a:t>‹#›</a:t>
            </a:fld>
            <a:endParaRPr lang="en-US"/>
          </a:p>
        </p:txBody>
      </p:sp>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FC8D403-477D-4282-9CF0-6B32CA87C85D}" type="slidenum">
              <a:rPr lang="en-US"/>
              <a:pPr/>
              <a:t>‹#›</a:t>
            </a:fld>
            <a:endParaRPr lang="en-US"/>
          </a:p>
        </p:txBody>
      </p:sp>
    </p:spTree>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B544549-0623-42EF-9963-AF434B05E9DE}" type="slidenum">
              <a:rPr lang="en-US"/>
              <a:pPr/>
              <a:t>‹#›</a:t>
            </a:fld>
            <a:endParaRPr lang="en-US"/>
          </a:p>
        </p:txBody>
      </p:sp>
    </p:spTree>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4B2AD04-1BD6-438B-A698-BE291F77236B}" type="slidenum">
              <a:rPr lang="en-US"/>
              <a:pPr/>
              <a:t>‹#›</a:t>
            </a:fld>
            <a:endParaRPr lang="en-US"/>
          </a:p>
        </p:txBody>
      </p:sp>
    </p:spTree>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96C8D56-2D15-432B-9525-319682C3B305}" type="slidenum">
              <a:rPr lang="en-US"/>
              <a:pPr/>
              <a:t>‹#›</a:t>
            </a:fld>
            <a:endParaRPr lang="en-US"/>
          </a:p>
        </p:txBody>
      </p:sp>
    </p:spTree>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602D96E-D2B0-4C1E-BDA7-D76E6FA77074}" type="slidenum">
              <a:rPr lang="en-US"/>
              <a:pPr/>
              <a:t>‹#›</a:t>
            </a:fld>
            <a:endParaRPr lang="en-US"/>
          </a:p>
        </p:txBody>
      </p:sp>
    </p:spTree>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74B2D34-42B0-4548-BABA-65122D4E2950}" type="slidenum">
              <a:rPr lang="en-US"/>
              <a:pPr/>
              <a:t>‹#›</a:t>
            </a:fld>
            <a:endParaRPr lang="en-US"/>
          </a:p>
        </p:txBody>
      </p:sp>
    </p:spTree>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DE429131-D9B8-467A-9384-B61B6D277BCC}" type="slidenum">
              <a:rPr lang="en-US"/>
              <a:pPr/>
              <a:t>‹#›</a:t>
            </a:fld>
            <a:endParaRPr lang="en-US"/>
          </a:p>
        </p:txBody>
      </p:sp>
    </p:spTree>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976FF8AE-0B0C-4FF2-80FE-F5CE08E57685}" type="slidenum">
              <a:rPr lang="en-US"/>
              <a:pPr/>
              <a:t>‹#›</a:t>
            </a:fld>
            <a:endParaRPr lang="en-US"/>
          </a:p>
        </p:txBody>
      </p:sp>
    </p:spTree>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8C009BF4-B64F-4DF7-8CC6-EE77B1ED5388}" type="slidenum">
              <a:rPr lang="en-US"/>
              <a:pPr/>
              <a:t>‹#›</a:t>
            </a:fld>
            <a:endParaRPr lang="en-US"/>
          </a:p>
        </p:txBody>
      </p:sp>
    </p:spTree>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33474" name="Group 2"/>
          <p:cNvGrpSpPr>
            <a:grpSpLocks/>
          </p:cNvGrpSpPr>
          <p:nvPr/>
        </p:nvGrpSpPr>
        <p:grpSpPr bwMode="auto">
          <a:xfrm>
            <a:off x="0" y="1422400"/>
            <a:ext cx="9147175" cy="5435600"/>
            <a:chOff x="0" y="896"/>
            <a:chExt cx="5762" cy="3424"/>
          </a:xfrm>
        </p:grpSpPr>
        <p:grpSp>
          <p:nvGrpSpPr>
            <p:cNvPr id="233475" name="Group 3"/>
            <p:cNvGrpSpPr>
              <a:grpSpLocks/>
            </p:cNvGrpSpPr>
            <p:nvPr userDrawn="1"/>
          </p:nvGrpSpPr>
          <p:grpSpPr bwMode="auto">
            <a:xfrm>
              <a:off x="20" y="896"/>
              <a:ext cx="5742" cy="3424"/>
              <a:chOff x="20" y="896"/>
              <a:chExt cx="5742" cy="3424"/>
            </a:xfrm>
          </p:grpSpPr>
          <p:sp>
            <p:nvSpPr>
              <p:cNvPr id="233476"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endParaRPr lang="en-US"/>
              </a:p>
            </p:txBody>
          </p:sp>
          <p:sp>
            <p:nvSpPr>
              <p:cNvPr id="233477"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233478"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233479"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endParaRPr lang="en-US"/>
              </a:p>
            </p:txBody>
          </p:sp>
          <p:sp>
            <p:nvSpPr>
              <p:cNvPr id="233480"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endParaRPr lang="en-US"/>
              </a:p>
            </p:txBody>
          </p:sp>
          <p:sp>
            <p:nvSpPr>
              <p:cNvPr id="233481"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233482"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233483"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233484"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233485"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233486"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233487"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233488"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endParaRPr lang="en-US"/>
              </a:p>
            </p:txBody>
          </p:sp>
        </p:grpSp>
        <p:grpSp>
          <p:nvGrpSpPr>
            <p:cNvPr id="233489" name="Group 17"/>
            <p:cNvGrpSpPr>
              <a:grpSpLocks/>
            </p:cNvGrpSpPr>
            <p:nvPr userDrawn="1"/>
          </p:nvGrpSpPr>
          <p:grpSpPr bwMode="auto">
            <a:xfrm>
              <a:off x="0" y="2291"/>
              <a:ext cx="1385" cy="1702"/>
              <a:chOff x="0" y="2291"/>
              <a:chExt cx="1385" cy="1702"/>
            </a:xfrm>
          </p:grpSpPr>
          <p:sp>
            <p:nvSpPr>
              <p:cNvPr id="233490" name="Rectangle 18"/>
              <p:cNvSpPr>
                <a:spLocks noChangeArrowheads="1"/>
              </p:cNvSpPr>
              <p:nvPr userDrawn="1"/>
            </p:nvSpPr>
            <p:spPr bwMode="ltGray">
              <a:xfrm rot="6798887">
                <a:off x="62" y="3883"/>
                <a:ext cx="75" cy="12"/>
              </a:xfrm>
              <a:prstGeom prst="rect">
                <a:avLst/>
              </a:prstGeom>
              <a:solidFill>
                <a:schemeClr val="bg2"/>
              </a:solidFill>
              <a:ln w="9525">
                <a:noFill/>
                <a:miter lim="800000"/>
                <a:headEnd/>
                <a:tailEnd/>
              </a:ln>
              <a:effectLst/>
            </p:spPr>
            <p:txBody>
              <a:bodyPr wrap="none" anchor="ctr"/>
              <a:lstStyle/>
              <a:p>
                <a:endParaRPr lang="en-US"/>
              </a:p>
            </p:txBody>
          </p:sp>
          <p:sp>
            <p:nvSpPr>
              <p:cNvPr id="233491"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endParaRPr lang="en-US"/>
              </a:p>
            </p:txBody>
          </p:sp>
          <p:sp>
            <p:nvSpPr>
              <p:cNvPr id="233492" name="Rectangle 20"/>
              <p:cNvSpPr>
                <a:spLocks noChangeArrowheads="1"/>
              </p:cNvSpPr>
              <p:nvPr userDrawn="1"/>
            </p:nvSpPr>
            <p:spPr bwMode="ltGray">
              <a:xfrm rot="6798887">
                <a:off x="6" y="3875"/>
                <a:ext cx="75" cy="12"/>
              </a:xfrm>
              <a:prstGeom prst="rect">
                <a:avLst/>
              </a:prstGeom>
              <a:solidFill>
                <a:schemeClr val="bg2"/>
              </a:solidFill>
              <a:ln w="9525">
                <a:noFill/>
                <a:miter lim="800000"/>
                <a:headEnd/>
                <a:tailEnd/>
              </a:ln>
              <a:effectLst/>
            </p:spPr>
            <p:txBody>
              <a:bodyPr wrap="none" anchor="ctr"/>
              <a:lstStyle/>
              <a:p>
                <a:endParaRPr lang="en-US"/>
              </a:p>
            </p:txBody>
          </p:sp>
          <p:sp>
            <p:nvSpPr>
              <p:cNvPr id="233493"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endParaRPr lang="en-US"/>
              </a:p>
            </p:txBody>
          </p:sp>
          <p:sp>
            <p:nvSpPr>
              <p:cNvPr id="233494" name="Rectangle 22"/>
              <p:cNvSpPr>
                <a:spLocks noChangeArrowheads="1"/>
              </p:cNvSpPr>
              <p:nvPr userDrawn="1"/>
            </p:nvSpPr>
            <p:spPr bwMode="ltGray">
              <a:xfrm rot="5999912">
                <a:off x="182" y="3889"/>
                <a:ext cx="69" cy="12"/>
              </a:xfrm>
              <a:prstGeom prst="rect">
                <a:avLst/>
              </a:prstGeom>
              <a:solidFill>
                <a:schemeClr val="bg2"/>
              </a:solidFill>
              <a:ln w="9525">
                <a:noFill/>
                <a:miter lim="800000"/>
                <a:headEnd/>
                <a:tailEnd/>
              </a:ln>
              <a:effectLst/>
            </p:spPr>
            <p:txBody>
              <a:bodyPr wrap="none" anchor="ctr"/>
              <a:lstStyle/>
              <a:p>
                <a:endParaRPr lang="en-US"/>
              </a:p>
            </p:txBody>
          </p:sp>
          <p:sp>
            <p:nvSpPr>
              <p:cNvPr id="233495" name="Rectangle 23"/>
              <p:cNvSpPr>
                <a:spLocks noChangeArrowheads="1"/>
              </p:cNvSpPr>
              <p:nvPr userDrawn="1"/>
            </p:nvSpPr>
            <p:spPr bwMode="ltGray">
              <a:xfrm rot="6250138">
                <a:off x="152" y="3888"/>
                <a:ext cx="69" cy="12"/>
              </a:xfrm>
              <a:prstGeom prst="rect">
                <a:avLst/>
              </a:prstGeom>
              <a:solidFill>
                <a:schemeClr val="bg2"/>
              </a:solidFill>
              <a:ln w="9525">
                <a:noFill/>
                <a:miter lim="800000"/>
                <a:headEnd/>
                <a:tailEnd/>
              </a:ln>
              <a:effectLst/>
            </p:spPr>
            <p:txBody>
              <a:bodyPr wrap="none" anchor="ctr"/>
              <a:lstStyle/>
              <a:p>
                <a:endParaRPr lang="en-US"/>
              </a:p>
            </p:txBody>
          </p:sp>
          <p:sp>
            <p:nvSpPr>
              <p:cNvPr id="233496"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endParaRPr lang="en-US"/>
              </a:p>
            </p:txBody>
          </p:sp>
          <p:sp>
            <p:nvSpPr>
              <p:cNvPr id="233497" name="Rectangle 25"/>
              <p:cNvSpPr>
                <a:spLocks noChangeArrowheads="1"/>
              </p:cNvSpPr>
              <p:nvPr userDrawn="1"/>
            </p:nvSpPr>
            <p:spPr bwMode="ltGray">
              <a:xfrm rot="5380717">
                <a:off x="363" y="3869"/>
                <a:ext cx="69" cy="12"/>
              </a:xfrm>
              <a:prstGeom prst="rect">
                <a:avLst/>
              </a:prstGeom>
              <a:solidFill>
                <a:schemeClr val="bg2"/>
              </a:solidFill>
              <a:ln w="9525">
                <a:noFill/>
                <a:miter lim="800000"/>
                <a:headEnd/>
                <a:tailEnd/>
              </a:ln>
              <a:effectLst/>
            </p:spPr>
            <p:txBody>
              <a:bodyPr wrap="none" anchor="ctr"/>
              <a:lstStyle/>
              <a:p>
                <a:endParaRPr lang="en-US"/>
              </a:p>
            </p:txBody>
          </p:sp>
          <p:sp>
            <p:nvSpPr>
              <p:cNvPr id="233498" name="Rectangle 26"/>
              <p:cNvSpPr>
                <a:spLocks noChangeArrowheads="1"/>
              </p:cNvSpPr>
              <p:nvPr userDrawn="1"/>
            </p:nvSpPr>
            <p:spPr bwMode="ltGray">
              <a:xfrm rot="5380717">
                <a:off x="332" y="3872"/>
                <a:ext cx="69" cy="12"/>
              </a:xfrm>
              <a:prstGeom prst="rect">
                <a:avLst/>
              </a:prstGeom>
              <a:solidFill>
                <a:schemeClr val="bg2"/>
              </a:solidFill>
              <a:ln w="9525">
                <a:noFill/>
                <a:miter lim="800000"/>
                <a:headEnd/>
                <a:tailEnd/>
              </a:ln>
              <a:effectLst/>
            </p:spPr>
            <p:txBody>
              <a:bodyPr wrap="none" anchor="ctr"/>
              <a:lstStyle/>
              <a:p>
                <a:endParaRPr lang="en-US"/>
              </a:p>
            </p:txBody>
          </p:sp>
          <p:sp>
            <p:nvSpPr>
              <p:cNvPr id="233499" name="Rectangle 27"/>
              <p:cNvSpPr>
                <a:spLocks noChangeArrowheads="1"/>
              </p:cNvSpPr>
              <p:nvPr userDrawn="1"/>
            </p:nvSpPr>
            <p:spPr bwMode="ltGray">
              <a:xfrm rot="5583200">
                <a:off x="302" y="3877"/>
                <a:ext cx="69" cy="12"/>
              </a:xfrm>
              <a:prstGeom prst="rect">
                <a:avLst/>
              </a:prstGeom>
              <a:solidFill>
                <a:schemeClr val="bg2"/>
              </a:solidFill>
              <a:ln w="9525">
                <a:noFill/>
                <a:miter lim="800000"/>
                <a:headEnd/>
                <a:tailEnd/>
              </a:ln>
              <a:effectLst/>
            </p:spPr>
            <p:txBody>
              <a:bodyPr wrap="none" anchor="ctr"/>
              <a:lstStyle/>
              <a:p>
                <a:endParaRPr lang="en-US"/>
              </a:p>
            </p:txBody>
          </p:sp>
          <p:sp>
            <p:nvSpPr>
              <p:cNvPr id="233500" name="Rectangle 28"/>
              <p:cNvSpPr>
                <a:spLocks noChangeArrowheads="1"/>
              </p:cNvSpPr>
              <p:nvPr userDrawn="1"/>
            </p:nvSpPr>
            <p:spPr bwMode="ltGray">
              <a:xfrm rot="5737625">
                <a:off x="270" y="3882"/>
                <a:ext cx="69" cy="12"/>
              </a:xfrm>
              <a:prstGeom prst="rect">
                <a:avLst/>
              </a:prstGeom>
              <a:solidFill>
                <a:schemeClr val="bg2"/>
              </a:solidFill>
              <a:ln w="9525">
                <a:noFill/>
                <a:miter lim="800000"/>
                <a:headEnd/>
                <a:tailEnd/>
              </a:ln>
              <a:effectLst/>
            </p:spPr>
            <p:txBody>
              <a:bodyPr wrap="none" anchor="ctr"/>
              <a:lstStyle/>
              <a:p>
                <a:endParaRPr lang="en-US"/>
              </a:p>
            </p:txBody>
          </p:sp>
          <p:sp>
            <p:nvSpPr>
              <p:cNvPr id="233501" name="Rectangle 29"/>
              <p:cNvSpPr>
                <a:spLocks noChangeArrowheads="1"/>
              </p:cNvSpPr>
              <p:nvPr userDrawn="1"/>
            </p:nvSpPr>
            <p:spPr bwMode="ltGray">
              <a:xfrm rot="4715477">
                <a:off x="516" y="3829"/>
                <a:ext cx="63" cy="12"/>
              </a:xfrm>
              <a:prstGeom prst="rect">
                <a:avLst/>
              </a:prstGeom>
              <a:solidFill>
                <a:schemeClr val="bg2"/>
              </a:solidFill>
              <a:ln w="9525">
                <a:noFill/>
                <a:miter lim="800000"/>
                <a:headEnd/>
                <a:tailEnd/>
              </a:ln>
              <a:effectLst/>
            </p:spPr>
            <p:txBody>
              <a:bodyPr wrap="none" anchor="ctr"/>
              <a:lstStyle/>
              <a:p>
                <a:endParaRPr lang="en-US"/>
              </a:p>
            </p:txBody>
          </p:sp>
          <p:sp>
            <p:nvSpPr>
              <p:cNvPr id="233502"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endParaRPr lang="en-US"/>
              </a:p>
            </p:txBody>
          </p:sp>
          <p:sp>
            <p:nvSpPr>
              <p:cNvPr id="233503"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endParaRPr lang="en-US"/>
              </a:p>
            </p:txBody>
          </p:sp>
          <p:sp>
            <p:nvSpPr>
              <p:cNvPr id="233504" name="Rectangle 32"/>
              <p:cNvSpPr>
                <a:spLocks noChangeArrowheads="1"/>
              </p:cNvSpPr>
              <p:nvPr userDrawn="1"/>
            </p:nvSpPr>
            <p:spPr bwMode="ltGray">
              <a:xfrm rot="5041352">
                <a:off x="426" y="3851"/>
                <a:ext cx="63" cy="12"/>
              </a:xfrm>
              <a:prstGeom prst="rect">
                <a:avLst/>
              </a:prstGeom>
              <a:solidFill>
                <a:schemeClr val="bg2"/>
              </a:solidFill>
              <a:ln w="9525">
                <a:noFill/>
                <a:miter lim="800000"/>
                <a:headEnd/>
                <a:tailEnd/>
              </a:ln>
              <a:effectLst/>
            </p:spPr>
            <p:txBody>
              <a:bodyPr wrap="none" anchor="ctr"/>
              <a:lstStyle/>
              <a:p>
                <a:endParaRPr lang="en-US"/>
              </a:p>
            </p:txBody>
          </p:sp>
          <p:sp>
            <p:nvSpPr>
              <p:cNvPr id="233505"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endParaRPr lang="en-US"/>
              </a:p>
            </p:txBody>
          </p:sp>
          <p:sp>
            <p:nvSpPr>
              <p:cNvPr id="233506"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endParaRPr lang="en-US"/>
              </a:p>
            </p:txBody>
          </p:sp>
          <p:sp>
            <p:nvSpPr>
              <p:cNvPr id="233507" name="Rectangle 35"/>
              <p:cNvSpPr>
                <a:spLocks noChangeArrowheads="1"/>
              </p:cNvSpPr>
              <p:nvPr userDrawn="1"/>
            </p:nvSpPr>
            <p:spPr bwMode="ltGray">
              <a:xfrm rot="4104184">
                <a:off x="605" y="3791"/>
                <a:ext cx="63" cy="12"/>
              </a:xfrm>
              <a:prstGeom prst="rect">
                <a:avLst/>
              </a:prstGeom>
              <a:solidFill>
                <a:schemeClr val="bg2"/>
              </a:solidFill>
              <a:ln w="9525">
                <a:noFill/>
                <a:miter lim="800000"/>
                <a:headEnd/>
                <a:tailEnd/>
              </a:ln>
              <a:effectLst/>
            </p:spPr>
            <p:txBody>
              <a:bodyPr wrap="none" anchor="ctr"/>
              <a:lstStyle/>
              <a:p>
                <a:endParaRPr lang="en-US"/>
              </a:p>
            </p:txBody>
          </p:sp>
          <p:sp>
            <p:nvSpPr>
              <p:cNvPr id="233508"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endParaRPr lang="en-US"/>
              </a:p>
            </p:txBody>
          </p:sp>
          <p:sp>
            <p:nvSpPr>
              <p:cNvPr id="233509" name="Rectangle 37"/>
              <p:cNvSpPr>
                <a:spLocks noChangeArrowheads="1"/>
              </p:cNvSpPr>
              <p:nvPr userDrawn="1"/>
            </p:nvSpPr>
            <p:spPr bwMode="ltGray">
              <a:xfrm rot="3368036">
                <a:off x="799" y="3683"/>
                <a:ext cx="63" cy="12"/>
              </a:xfrm>
              <a:prstGeom prst="rect">
                <a:avLst/>
              </a:prstGeom>
              <a:solidFill>
                <a:schemeClr val="bg2"/>
              </a:solidFill>
              <a:ln w="9525">
                <a:noFill/>
                <a:miter lim="800000"/>
                <a:headEnd/>
                <a:tailEnd/>
              </a:ln>
              <a:effectLst/>
            </p:spPr>
            <p:txBody>
              <a:bodyPr wrap="none" anchor="ctr"/>
              <a:lstStyle/>
              <a:p>
                <a:endParaRPr lang="en-US"/>
              </a:p>
            </p:txBody>
          </p:sp>
          <p:sp>
            <p:nvSpPr>
              <p:cNvPr id="233510" name="Rectangle 38"/>
              <p:cNvSpPr>
                <a:spLocks noChangeArrowheads="1"/>
              </p:cNvSpPr>
              <p:nvPr userDrawn="1"/>
            </p:nvSpPr>
            <p:spPr bwMode="ltGray">
              <a:xfrm rot="3368036">
                <a:off x="772" y="3699"/>
                <a:ext cx="63" cy="12"/>
              </a:xfrm>
              <a:prstGeom prst="rect">
                <a:avLst/>
              </a:prstGeom>
              <a:solidFill>
                <a:schemeClr val="bg2"/>
              </a:solidFill>
              <a:ln w="9525">
                <a:noFill/>
                <a:miter lim="800000"/>
                <a:headEnd/>
                <a:tailEnd/>
              </a:ln>
              <a:effectLst/>
            </p:spPr>
            <p:txBody>
              <a:bodyPr wrap="none" anchor="ctr"/>
              <a:lstStyle/>
              <a:p>
                <a:endParaRPr lang="en-US"/>
              </a:p>
            </p:txBody>
          </p:sp>
          <p:sp>
            <p:nvSpPr>
              <p:cNvPr id="233511" name="Rectangle 39"/>
              <p:cNvSpPr>
                <a:spLocks noChangeArrowheads="1"/>
              </p:cNvSpPr>
              <p:nvPr userDrawn="1"/>
            </p:nvSpPr>
            <p:spPr bwMode="ltGray">
              <a:xfrm rot="3368036">
                <a:off x="745" y="3717"/>
                <a:ext cx="63" cy="12"/>
              </a:xfrm>
              <a:prstGeom prst="rect">
                <a:avLst/>
              </a:prstGeom>
              <a:solidFill>
                <a:schemeClr val="bg2"/>
              </a:solidFill>
              <a:ln w="9525">
                <a:noFill/>
                <a:miter lim="800000"/>
                <a:headEnd/>
                <a:tailEnd/>
              </a:ln>
              <a:effectLst/>
            </p:spPr>
            <p:txBody>
              <a:bodyPr wrap="none" anchor="ctr"/>
              <a:lstStyle/>
              <a:p>
                <a:endParaRPr lang="en-US"/>
              </a:p>
            </p:txBody>
          </p:sp>
          <p:sp>
            <p:nvSpPr>
              <p:cNvPr id="233512"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endParaRPr lang="en-US"/>
              </a:p>
            </p:txBody>
          </p:sp>
          <p:sp>
            <p:nvSpPr>
              <p:cNvPr id="233513"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endParaRPr lang="en-US"/>
              </a:p>
            </p:txBody>
          </p:sp>
          <p:sp>
            <p:nvSpPr>
              <p:cNvPr id="233514"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endParaRPr lang="en-US"/>
              </a:p>
            </p:txBody>
          </p:sp>
          <p:sp>
            <p:nvSpPr>
              <p:cNvPr id="233515"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endParaRPr lang="en-US"/>
              </a:p>
            </p:txBody>
          </p:sp>
          <p:sp>
            <p:nvSpPr>
              <p:cNvPr id="233516"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endParaRPr lang="en-US"/>
              </a:p>
            </p:txBody>
          </p:sp>
          <p:sp>
            <p:nvSpPr>
              <p:cNvPr id="233517"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endParaRPr lang="en-US"/>
              </a:p>
            </p:txBody>
          </p:sp>
          <p:sp>
            <p:nvSpPr>
              <p:cNvPr id="233518"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endParaRPr lang="en-US"/>
              </a:p>
            </p:txBody>
          </p:sp>
          <p:sp>
            <p:nvSpPr>
              <p:cNvPr id="233519"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endParaRPr lang="en-US"/>
              </a:p>
            </p:txBody>
          </p:sp>
          <p:sp>
            <p:nvSpPr>
              <p:cNvPr id="233520"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endParaRPr lang="en-US"/>
              </a:p>
            </p:txBody>
          </p:sp>
          <p:sp>
            <p:nvSpPr>
              <p:cNvPr id="233521"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endParaRPr lang="en-US"/>
              </a:p>
            </p:txBody>
          </p:sp>
          <p:sp>
            <p:nvSpPr>
              <p:cNvPr id="233522"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endParaRPr lang="en-US"/>
              </a:p>
            </p:txBody>
          </p:sp>
          <p:sp>
            <p:nvSpPr>
              <p:cNvPr id="233523"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endParaRPr lang="en-US"/>
              </a:p>
            </p:txBody>
          </p:sp>
          <p:sp>
            <p:nvSpPr>
              <p:cNvPr id="233524"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endParaRPr lang="en-US"/>
              </a:p>
            </p:txBody>
          </p:sp>
          <p:sp>
            <p:nvSpPr>
              <p:cNvPr id="233525"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endParaRPr lang="en-US"/>
              </a:p>
            </p:txBody>
          </p:sp>
          <p:sp>
            <p:nvSpPr>
              <p:cNvPr id="233526"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endParaRPr lang="en-US"/>
              </a:p>
            </p:txBody>
          </p:sp>
          <p:sp>
            <p:nvSpPr>
              <p:cNvPr id="233527"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endParaRPr lang="en-US"/>
              </a:p>
            </p:txBody>
          </p:sp>
          <p:sp>
            <p:nvSpPr>
              <p:cNvPr id="233528"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endParaRPr lang="en-US"/>
              </a:p>
            </p:txBody>
          </p:sp>
          <p:sp>
            <p:nvSpPr>
              <p:cNvPr id="233529"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endParaRPr lang="en-US"/>
              </a:p>
            </p:txBody>
          </p:sp>
          <p:sp>
            <p:nvSpPr>
              <p:cNvPr id="233530"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endParaRPr lang="en-US"/>
              </a:p>
            </p:txBody>
          </p:sp>
          <p:sp>
            <p:nvSpPr>
              <p:cNvPr id="233531"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endParaRPr lang="en-US"/>
              </a:p>
            </p:txBody>
          </p:sp>
          <p:sp>
            <p:nvSpPr>
              <p:cNvPr id="233532"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endParaRPr lang="en-US"/>
              </a:p>
            </p:txBody>
          </p:sp>
          <p:sp>
            <p:nvSpPr>
              <p:cNvPr id="233533"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endParaRPr lang="en-US"/>
              </a:p>
            </p:txBody>
          </p:sp>
          <p:sp>
            <p:nvSpPr>
              <p:cNvPr id="233534"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endParaRPr lang="en-US"/>
              </a:p>
            </p:txBody>
          </p:sp>
          <p:sp>
            <p:nvSpPr>
              <p:cNvPr id="233535"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endParaRPr lang="en-US"/>
              </a:p>
            </p:txBody>
          </p:sp>
          <p:sp>
            <p:nvSpPr>
              <p:cNvPr id="233536"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endParaRPr lang="en-US"/>
              </a:p>
            </p:txBody>
          </p:sp>
          <p:sp>
            <p:nvSpPr>
              <p:cNvPr id="233537"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endParaRPr lang="en-US"/>
              </a:p>
            </p:txBody>
          </p:sp>
          <p:sp>
            <p:nvSpPr>
              <p:cNvPr id="233538"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endParaRPr lang="en-US"/>
              </a:p>
            </p:txBody>
          </p:sp>
          <p:sp>
            <p:nvSpPr>
              <p:cNvPr id="233539"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endParaRPr lang="en-US"/>
              </a:p>
            </p:txBody>
          </p:sp>
          <p:sp>
            <p:nvSpPr>
              <p:cNvPr id="233540"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endParaRPr lang="en-US"/>
              </a:p>
            </p:txBody>
          </p:sp>
          <p:sp>
            <p:nvSpPr>
              <p:cNvPr id="233541"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endParaRPr lang="en-US"/>
              </a:p>
            </p:txBody>
          </p:sp>
          <p:sp>
            <p:nvSpPr>
              <p:cNvPr id="233542"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endParaRPr lang="en-US"/>
              </a:p>
            </p:txBody>
          </p:sp>
          <p:sp>
            <p:nvSpPr>
              <p:cNvPr id="233543"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endParaRPr lang="en-US"/>
              </a:p>
            </p:txBody>
          </p:sp>
          <p:sp>
            <p:nvSpPr>
              <p:cNvPr id="233544"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endParaRPr lang="en-US"/>
              </a:p>
            </p:txBody>
          </p:sp>
          <p:sp>
            <p:nvSpPr>
              <p:cNvPr id="233545"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endParaRPr lang="en-US"/>
              </a:p>
            </p:txBody>
          </p:sp>
          <p:sp>
            <p:nvSpPr>
              <p:cNvPr id="233546"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endParaRPr lang="en-US"/>
              </a:p>
            </p:txBody>
          </p:sp>
          <p:sp>
            <p:nvSpPr>
              <p:cNvPr id="233547"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endParaRPr lang="en-US"/>
              </a:p>
            </p:txBody>
          </p:sp>
          <p:sp>
            <p:nvSpPr>
              <p:cNvPr id="233548"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endParaRPr lang="en-US"/>
              </a:p>
            </p:txBody>
          </p:sp>
          <p:sp>
            <p:nvSpPr>
              <p:cNvPr id="233549"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endParaRPr lang="en-US"/>
              </a:p>
            </p:txBody>
          </p:sp>
          <p:sp>
            <p:nvSpPr>
              <p:cNvPr id="233550"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endParaRPr lang="en-US"/>
              </a:p>
            </p:txBody>
          </p:sp>
          <p:sp>
            <p:nvSpPr>
              <p:cNvPr id="233551"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endParaRPr lang="en-US"/>
              </a:p>
            </p:txBody>
          </p:sp>
          <p:sp>
            <p:nvSpPr>
              <p:cNvPr id="233552"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endParaRPr lang="en-US"/>
              </a:p>
            </p:txBody>
          </p:sp>
          <p:sp>
            <p:nvSpPr>
              <p:cNvPr id="233553"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endParaRPr lang="en-US"/>
              </a:p>
            </p:txBody>
          </p:sp>
          <p:sp>
            <p:nvSpPr>
              <p:cNvPr id="233554"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endParaRPr lang="en-US"/>
              </a:p>
            </p:txBody>
          </p:sp>
          <p:sp>
            <p:nvSpPr>
              <p:cNvPr id="233555"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endParaRPr lang="en-US"/>
              </a:p>
            </p:txBody>
          </p:sp>
          <p:sp>
            <p:nvSpPr>
              <p:cNvPr id="233556" name="Rectangle 84"/>
              <p:cNvSpPr>
                <a:spLocks noChangeArrowheads="1"/>
              </p:cNvSpPr>
              <p:nvPr userDrawn="1"/>
            </p:nvSpPr>
            <p:spPr bwMode="ltGray">
              <a:xfrm rot="-2957028">
                <a:off x="907" y="2473"/>
                <a:ext cx="81" cy="12"/>
              </a:xfrm>
              <a:prstGeom prst="rect">
                <a:avLst/>
              </a:prstGeom>
              <a:solidFill>
                <a:schemeClr val="bg2"/>
              </a:solidFill>
              <a:ln w="9525">
                <a:noFill/>
                <a:miter lim="800000"/>
                <a:headEnd/>
                <a:tailEnd/>
              </a:ln>
              <a:effectLst/>
            </p:spPr>
            <p:txBody>
              <a:bodyPr wrap="none" anchor="ctr"/>
              <a:lstStyle/>
              <a:p>
                <a:endParaRPr lang="en-US"/>
              </a:p>
            </p:txBody>
          </p:sp>
          <p:sp>
            <p:nvSpPr>
              <p:cNvPr id="233557"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endParaRPr lang="en-US"/>
              </a:p>
            </p:txBody>
          </p:sp>
          <p:sp>
            <p:nvSpPr>
              <p:cNvPr id="233558"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endParaRPr lang="en-US"/>
              </a:p>
            </p:txBody>
          </p:sp>
          <p:sp>
            <p:nvSpPr>
              <p:cNvPr id="233559"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endParaRPr lang="en-US"/>
              </a:p>
            </p:txBody>
          </p:sp>
          <p:sp>
            <p:nvSpPr>
              <p:cNvPr id="233560"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endParaRPr lang="en-US"/>
              </a:p>
            </p:txBody>
          </p:sp>
          <p:sp>
            <p:nvSpPr>
              <p:cNvPr id="233561"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endParaRPr lang="en-US"/>
              </a:p>
            </p:txBody>
          </p:sp>
          <p:sp>
            <p:nvSpPr>
              <p:cNvPr id="233562" name="Rectangle 90"/>
              <p:cNvSpPr>
                <a:spLocks noChangeArrowheads="1"/>
              </p:cNvSpPr>
              <p:nvPr userDrawn="1"/>
            </p:nvSpPr>
            <p:spPr bwMode="ltGray">
              <a:xfrm rot="-3514633">
                <a:off x="837" y="2441"/>
                <a:ext cx="81" cy="12"/>
              </a:xfrm>
              <a:prstGeom prst="rect">
                <a:avLst/>
              </a:prstGeom>
              <a:solidFill>
                <a:schemeClr val="bg2"/>
              </a:solidFill>
              <a:ln w="9525">
                <a:noFill/>
                <a:miter lim="800000"/>
                <a:headEnd/>
                <a:tailEnd/>
              </a:ln>
              <a:effectLst/>
            </p:spPr>
            <p:txBody>
              <a:bodyPr wrap="none" anchor="ctr"/>
              <a:lstStyle/>
              <a:p>
                <a:endParaRPr lang="en-US"/>
              </a:p>
            </p:txBody>
          </p:sp>
          <p:sp>
            <p:nvSpPr>
              <p:cNvPr id="233563" name="Rectangle 91"/>
              <p:cNvSpPr>
                <a:spLocks noChangeArrowheads="1"/>
              </p:cNvSpPr>
              <p:nvPr userDrawn="1"/>
            </p:nvSpPr>
            <p:spPr bwMode="ltGray">
              <a:xfrm rot="-3220799">
                <a:off x="862" y="2453"/>
                <a:ext cx="81" cy="12"/>
              </a:xfrm>
              <a:prstGeom prst="rect">
                <a:avLst/>
              </a:prstGeom>
              <a:solidFill>
                <a:schemeClr val="bg2"/>
              </a:solidFill>
              <a:ln w="9525">
                <a:noFill/>
                <a:miter lim="800000"/>
                <a:headEnd/>
                <a:tailEnd/>
              </a:ln>
              <a:effectLst/>
            </p:spPr>
            <p:txBody>
              <a:bodyPr wrap="none" anchor="ctr"/>
              <a:lstStyle/>
              <a:p>
                <a:endParaRPr lang="en-US"/>
              </a:p>
            </p:txBody>
          </p:sp>
          <p:sp>
            <p:nvSpPr>
              <p:cNvPr id="233564"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endParaRPr lang="en-US"/>
              </a:p>
            </p:txBody>
          </p:sp>
          <p:sp>
            <p:nvSpPr>
              <p:cNvPr id="233565"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endParaRPr lang="en-US"/>
              </a:p>
            </p:txBody>
          </p:sp>
          <p:sp>
            <p:nvSpPr>
              <p:cNvPr id="233566" name="Rectangle 94"/>
              <p:cNvSpPr>
                <a:spLocks noChangeArrowheads="1"/>
              </p:cNvSpPr>
              <p:nvPr userDrawn="1"/>
            </p:nvSpPr>
            <p:spPr bwMode="ltGray">
              <a:xfrm rot="-4250359">
                <a:off x="707" y="2407"/>
                <a:ext cx="75" cy="12"/>
              </a:xfrm>
              <a:prstGeom prst="rect">
                <a:avLst/>
              </a:prstGeom>
              <a:solidFill>
                <a:schemeClr val="bg2"/>
              </a:solidFill>
              <a:ln w="9525">
                <a:noFill/>
                <a:miter lim="800000"/>
                <a:headEnd/>
                <a:tailEnd/>
              </a:ln>
              <a:effectLst/>
            </p:spPr>
            <p:txBody>
              <a:bodyPr wrap="none" anchor="ctr"/>
              <a:lstStyle/>
              <a:p>
                <a:endParaRPr lang="en-US"/>
              </a:p>
            </p:txBody>
          </p:sp>
          <p:sp>
            <p:nvSpPr>
              <p:cNvPr id="233567" name="Rectangle 95"/>
              <p:cNvSpPr>
                <a:spLocks noChangeArrowheads="1"/>
              </p:cNvSpPr>
              <p:nvPr userDrawn="1"/>
            </p:nvSpPr>
            <p:spPr bwMode="ltGray">
              <a:xfrm rot="-3989246">
                <a:off x="737" y="2411"/>
                <a:ext cx="75" cy="12"/>
              </a:xfrm>
              <a:prstGeom prst="rect">
                <a:avLst/>
              </a:prstGeom>
              <a:solidFill>
                <a:schemeClr val="bg2"/>
              </a:solidFill>
              <a:ln w="9525">
                <a:noFill/>
                <a:miter lim="800000"/>
                <a:headEnd/>
                <a:tailEnd/>
              </a:ln>
              <a:effectLst/>
            </p:spPr>
            <p:txBody>
              <a:bodyPr wrap="none" anchor="ctr"/>
              <a:lstStyle/>
              <a:p>
                <a:endParaRPr lang="en-US"/>
              </a:p>
            </p:txBody>
          </p:sp>
          <p:sp>
            <p:nvSpPr>
              <p:cNvPr id="233568" name="Rectangle 96"/>
              <p:cNvSpPr>
                <a:spLocks noChangeArrowheads="1"/>
              </p:cNvSpPr>
              <p:nvPr userDrawn="1"/>
            </p:nvSpPr>
            <p:spPr bwMode="ltGray">
              <a:xfrm rot="-4862215">
                <a:off x="503" y="2395"/>
                <a:ext cx="69" cy="12"/>
              </a:xfrm>
              <a:prstGeom prst="rect">
                <a:avLst/>
              </a:prstGeom>
              <a:solidFill>
                <a:schemeClr val="bg2"/>
              </a:solidFill>
              <a:ln w="9525">
                <a:noFill/>
                <a:miter lim="800000"/>
                <a:headEnd/>
                <a:tailEnd/>
              </a:ln>
              <a:effectLst/>
            </p:spPr>
            <p:txBody>
              <a:bodyPr wrap="none" anchor="ctr"/>
              <a:lstStyle/>
              <a:p>
                <a:endParaRPr lang="en-US"/>
              </a:p>
            </p:txBody>
          </p:sp>
          <p:sp>
            <p:nvSpPr>
              <p:cNvPr id="233569" name="Rectangle 97"/>
              <p:cNvSpPr>
                <a:spLocks noChangeArrowheads="1"/>
              </p:cNvSpPr>
              <p:nvPr userDrawn="1"/>
            </p:nvSpPr>
            <p:spPr bwMode="ltGray">
              <a:xfrm rot="-4673370">
                <a:off x="533" y="2393"/>
                <a:ext cx="75" cy="12"/>
              </a:xfrm>
              <a:prstGeom prst="rect">
                <a:avLst/>
              </a:prstGeom>
              <a:solidFill>
                <a:schemeClr val="bg2"/>
              </a:solidFill>
              <a:ln w="9525">
                <a:noFill/>
                <a:miter lim="800000"/>
                <a:headEnd/>
                <a:tailEnd/>
              </a:ln>
              <a:effectLst/>
            </p:spPr>
            <p:txBody>
              <a:bodyPr wrap="none" anchor="ctr"/>
              <a:lstStyle/>
              <a:p>
                <a:endParaRPr lang="en-US"/>
              </a:p>
            </p:txBody>
          </p:sp>
          <p:sp>
            <p:nvSpPr>
              <p:cNvPr id="233570"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endParaRPr lang="en-US"/>
              </a:p>
            </p:txBody>
          </p:sp>
          <p:sp>
            <p:nvSpPr>
              <p:cNvPr id="233571" name="Rectangle 99"/>
              <p:cNvSpPr>
                <a:spLocks noChangeArrowheads="1"/>
              </p:cNvSpPr>
              <p:nvPr userDrawn="1"/>
            </p:nvSpPr>
            <p:spPr bwMode="ltGray">
              <a:xfrm rot="-4580623">
                <a:off x="594" y="2391"/>
                <a:ext cx="75" cy="12"/>
              </a:xfrm>
              <a:prstGeom prst="rect">
                <a:avLst/>
              </a:prstGeom>
              <a:solidFill>
                <a:schemeClr val="bg2"/>
              </a:solidFill>
              <a:ln w="9525">
                <a:noFill/>
                <a:miter lim="800000"/>
                <a:headEnd/>
                <a:tailEnd/>
              </a:ln>
              <a:effectLst/>
            </p:spPr>
            <p:txBody>
              <a:bodyPr wrap="none" anchor="ctr"/>
              <a:lstStyle/>
              <a:p>
                <a:endParaRPr lang="en-US"/>
              </a:p>
            </p:txBody>
          </p:sp>
          <p:sp>
            <p:nvSpPr>
              <p:cNvPr id="233572"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endParaRPr lang="en-US"/>
              </a:p>
            </p:txBody>
          </p:sp>
          <p:sp>
            <p:nvSpPr>
              <p:cNvPr id="233573" name="Rectangle 101"/>
              <p:cNvSpPr>
                <a:spLocks noChangeArrowheads="1"/>
              </p:cNvSpPr>
              <p:nvPr userDrawn="1"/>
            </p:nvSpPr>
            <p:spPr bwMode="ltGray">
              <a:xfrm rot="-5360484">
                <a:off x="385" y="2409"/>
                <a:ext cx="69" cy="12"/>
              </a:xfrm>
              <a:prstGeom prst="rect">
                <a:avLst/>
              </a:prstGeom>
              <a:solidFill>
                <a:schemeClr val="bg2"/>
              </a:solidFill>
              <a:ln w="9525">
                <a:noFill/>
                <a:miter lim="800000"/>
                <a:headEnd/>
                <a:tailEnd/>
              </a:ln>
              <a:effectLst/>
            </p:spPr>
            <p:txBody>
              <a:bodyPr wrap="none" anchor="ctr"/>
              <a:lstStyle/>
              <a:p>
                <a:endParaRPr lang="en-US"/>
              </a:p>
            </p:txBody>
          </p:sp>
          <p:sp>
            <p:nvSpPr>
              <p:cNvPr id="233574" name="Rectangle 102"/>
              <p:cNvSpPr>
                <a:spLocks noChangeArrowheads="1"/>
              </p:cNvSpPr>
              <p:nvPr userDrawn="1"/>
            </p:nvSpPr>
            <p:spPr bwMode="ltGray">
              <a:xfrm rot="-5288939">
                <a:off x="418" y="2405"/>
                <a:ext cx="69" cy="12"/>
              </a:xfrm>
              <a:prstGeom prst="rect">
                <a:avLst/>
              </a:prstGeom>
              <a:solidFill>
                <a:schemeClr val="bg2"/>
              </a:solidFill>
              <a:ln w="9525">
                <a:noFill/>
                <a:miter lim="800000"/>
                <a:headEnd/>
                <a:tailEnd/>
              </a:ln>
              <a:effectLst/>
            </p:spPr>
            <p:txBody>
              <a:bodyPr wrap="none" anchor="ctr"/>
              <a:lstStyle/>
              <a:p>
                <a:endParaRPr lang="en-US"/>
              </a:p>
            </p:txBody>
          </p:sp>
          <p:sp>
            <p:nvSpPr>
              <p:cNvPr id="233575"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endParaRPr lang="en-US"/>
              </a:p>
            </p:txBody>
          </p:sp>
          <p:sp>
            <p:nvSpPr>
              <p:cNvPr id="233576"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endParaRPr lang="en-US"/>
              </a:p>
            </p:txBody>
          </p:sp>
          <p:sp>
            <p:nvSpPr>
              <p:cNvPr id="233577"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endParaRPr lang="en-US"/>
              </a:p>
            </p:txBody>
          </p:sp>
          <p:sp>
            <p:nvSpPr>
              <p:cNvPr id="233578"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endParaRPr lang="en-US"/>
              </a:p>
            </p:txBody>
          </p:sp>
          <p:sp>
            <p:nvSpPr>
              <p:cNvPr id="233579" name="Rectangle 107"/>
              <p:cNvSpPr>
                <a:spLocks noChangeArrowheads="1"/>
              </p:cNvSpPr>
              <p:nvPr userDrawn="1"/>
            </p:nvSpPr>
            <p:spPr bwMode="ltGray">
              <a:xfrm rot="-5919570">
                <a:off x="292" y="2427"/>
                <a:ext cx="69" cy="12"/>
              </a:xfrm>
              <a:prstGeom prst="rect">
                <a:avLst/>
              </a:prstGeom>
              <a:solidFill>
                <a:schemeClr val="bg2"/>
              </a:solidFill>
              <a:ln w="9525">
                <a:noFill/>
                <a:miter lim="800000"/>
                <a:headEnd/>
                <a:tailEnd/>
              </a:ln>
              <a:effectLst/>
            </p:spPr>
            <p:txBody>
              <a:bodyPr wrap="none" anchor="ctr"/>
              <a:lstStyle/>
              <a:p>
                <a:endParaRPr lang="en-US"/>
              </a:p>
            </p:txBody>
          </p:sp>
          <p:sp>
            <p:nvSpPr>
              <p:cNvPr id="233580" name="Rectangle 108"/>
              <p:cNvSpPr>
                <a:spLocks noChangeArrowheads="1"/>
              </p:cNvSpPr>
              <p:nvPr userDrawn="1"/>
            </p:nvSpPr>
            <p:spPr bwMode="ltGray">
              <a:xfrm rot="-7376291">
                <a:off x="5" y="2549"/>
                <a:ext cx="63" cy="12"/>
              </a:xfrm>
              <a:prstGeom prst="rect">
                <a:avLst/>
              </a:prstGeom>
              <a:solidFill>
                <a:schemeClr val="bg2"/>
              </a:solidFill>
              <a:ln w="9525">
                <a:noFill/>
                <a:miter lim="800000"/>
                <a:headEnd/>
                <a:tailEnd/>
              </a:ln>
              <a:effectLst/>
            </p:spPr>
            <p:txBody>
              <a:bodyPr wrap="none" anchor="ctr"/>
              <a:lstStyle/>
              <a:p>
                <a:endParaRPr lang="en-US"/>
              </a:p>
            </p:txBody>
          </p:sp>
          <p:sp>
            <p:nvSpPr>
              <p:cNvPr id="233581" name="Rectangle 109"/>
              <p:cNvSpPr>
                <a:spLocks noChangeArrowheads="1"/>
              </p:cNvSpPr>
              <p:nvPr userDrawn="1"/>
            </p:nvSpPr>
            <p:spPr bwMode="ltGray">
              <a:xfrm rot="-7168347">
                <a:off x="64" y="2517"/>
                <a:ext cx="63" cy="12"/>
              </a:xfrm>
              <a:prstGeom prst="rect">
                <a:avLst/>
              </a:prstGeom>
              <a:solidFill>
                <a:schemeClr val="bg2"/>
              </a:solidFill>
              <a:ln w="9525">
                <a:noFill/>
                <a:miter lim="800000"/>
                <a:headEnd/>
                <a:tailEnd/>
              </a:ln>
              <a:effectLst/>
            </p:spPr>
            <p:txBody>
              <a:bodyPr wrap="none" anchor="ctr"/>
              <a:lstStyle/>
              <a:p>
                <a:endParaRPr lang="en-US"/>
              </a:p>
            </p:txBody>
          </p:sp>
          <p:sp>
            <p:nvSpPr>
              <p:cNvPr id="233582"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endParaRPr lang="en-US"/>
              </a:p>
            </p:txBody>
          </p:sp>
          <p:sp>
            <p:nvSpPr>
              <p:cNvPr id="233583"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endParaRPr lang="en-US"/>
              </a:p>
            </p:txBody>
          </p:sp>
          <p:sp>
            <p:nvSpPr>
              <p:cNvPr id="233584"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endParaRPr lang="en-US"/>
              </a:p>
            </p:txBody>
          </p:sp>
          <p:sp>
            <p:nvSpPr>
              <p:cNvPr id="233585"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endParaRPr lang="en-US"/>
              </a:p>
            </p:txBody>
          </p:sp>
          <p:sp>
            <p:nvSpPr>
              <p:cNvPr id="233586"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endParaRPr lang="en-US"/>
              </a:p>
            </p:txBody>
          </p:sp>
          <p:sp>
            <p:nvSpPr>
              <p:cNvPr id="233587"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endParaRPr lang="en-US"/>
              </a:p>
            </p:txBody>
          </p:sp>
          <p:sp>
            <p:nvSpPr>
              <p:cNvPr id="233588"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endParaRPr lang="en-US"/>
              </a:p>
            </p:txBody>
          </p:sp>
          <p:sp>
            <p:nvSpPr>
              <p:cNvPr id="233589"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endParaRPr lang="en-US"/>
              </a:p>
            </p:txBody>
          </p:sp>
          <p:sp>
            <p:nvSpPr>
              <p:cNvPr id="233590"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endParaRPr lang="en-US"/>
              </a:p>
            </p:txBody>
          </p:sp>
          <p:sp>
            <p:nvSpPr>
              <p:cNvPr id="233591"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endParaRPr lang="en-US"/>
              </a:p>
            </p:txBody>
          </p:sp>
          <p:sp>
            <p:nvSpPr>
              <p:cNvPr id="233592"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endParaRPr lang="en-US"/>
              </a:p>
            </p:txBody>
          </p:sp>
          <p:sp>
            <p:nvSpPr>
              <p:cNvPr id="233593"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endParaRPr lang="en-US"/>
              </a:p>
            </p:txBody>
          </p:sp>
          <p:sp>
            <p:nvSpPr>
              <p:cNvPr id="233594"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endParaRPr lang="en-US"/>
              </a:p>
            </p:txBody>
          </p:sp>
          <p:sp>
            <p:nvSpPr>
              <p:cNvPr id="233595"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endParaRPr lang="en-US"/>
              </a:p>
            </p:txBody>
          </p:sp>
          <p:sp>
            <p:nvSpPr>
              <p:cNvPr id="233596"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endParaRPr lang="en-US"/>
              </a:p>
            </p:txBody>
          </p:sp>
          <p:sp>
            <p:nvSpPr>
              <p:cNvPr id="233597"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endParaRPr lang="en-US"/>
              </a:p>
            </p:txBody>
          </p:sp>
          <p:sp>
            <p:nvSpPr>
              <p:cNvPr id="233598"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endParaRPr lang="en-US"/>
              </a:p>
            </p:txBody>
          </p:sp>
          <p:sp>
            <p:nvSpPr>
              <p:cNvPr id="233599"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endParaRPr lang="en-US"/>
              </a:p>
            </p:txBody>
          </p:sp>
          <p:sp>
            <p:nvSpPr>
              <p:cNvPr id="233600"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endParaRPr lang="en-US"/>
              </a:p>
            </p:txBody>
          </p:sp>
          <p:sp>
            <p:nvSpPr>
              <p:cNvPr id="233601"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endParaRPr lang="en-US"/>
              </a:p>
            </p:txBody>
          </p:sp>
          <p:sp>
            <p:nvSpPr>
              <p:cNvPr id="233602"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endParaRPr lang="en-US"/>
              </a:p>
            </p:txBody>
          </p:sp>
          <p:sp>
            <p:nvSpPr>
              <p:cNvPr id="233603"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endParaRPr lang="en-US"/>
              </a:p>
            </p:txBody>
          </p:sp>
          <p:sp>
            <p:nvSpPr>
              <p:cNvPr id="233604"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endParaRPr lang="en-US"/>
              </a:p>
            </p:txBody>
          </p:sp>
          <p:sp>
            <p:nvSpPr>
              <p:cNvPr id="233605"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endParaRPr lang="en-US"/>
              </a:p>
            </p:txBody>
          </p:sp>
          <p:sp>
            <p:nvSpPr>
              <p:cNvPr id="233606"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endParaRPr lang="en-US"/>
              </a:p>
            </p:txBody>
          </p:sp>
          <p:sp>
            <p:nvSpPr>
              <p:cNvPr id="233607"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endParaRPr lang="en-US"/>
              </a:p>
            </p:txBody>
          </p:sp>
          <p:sp>
            <p:nvSpPr>
              <p:cNvPr id="233608"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endParaRPr lang="en-US"/>
              </a:p>
            </p:txBody>
          </p:sp>
          <p:sp>
            <p:nvSpPr>
              <p:cNvPr id="233609"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endParaRPr lang="en-US"/>
              </a:p>
            </p:txBody>
          </p:sp>
          <p:sp>
            <p:nvSpPr>
              <p:cNvPr id="233610"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endParaRPr lang="en-US"/>
              </a:p>
            </p:txBody>
          </p:sp>
          <p:sp>
            <p:nvSpPr>
              <p:cNvPr id="233611"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endParaRPr lang="en-US"/>
              </a:p>
            </p:txBody>
          </p:sp>
          <p:sp>
            <p:nvSpPr>
              <p:cNvPr id="233612"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endParaRPr lang="en-US"/>
              </a:p>
            </p:txBody>
          </p:sp>
          <p:sp>
            <p:nvSpPr>
              <p:cNvPr id="233613"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endParaRPr lang="en-US"/>
              </a:p>
            </p:txBody>
          </p:sp>
          <p:sp>
            <p:nvSpPr>
              <p:cNvPr id="233614"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endParaRPr lang="en-US"/>
              </a:p>
            </p:txBody>
          </p:sp>
          <p:sp>
            <p:nvSpPr>
              <p:cNvPr id="233615"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endParaRPr lang="en-US"/>
              </a:p>
            </p:txBody>
          </p:sp>
          <p:sp>
            <p:nvSpPr>
              <p:cNvPr id="233616"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endParaRPr lang="en-US"/>
              </a:p>
            </p:txBody>
          </p:sp>
          <p:sp>
            <p:nvSpPr>
              <p:cNvPr id="233617"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endParaRPr lang="en-US"/>
              </a:p>
            </p:txBody>
          </p:sp>
          <p:sp>
            <p:nvSpPr>
              <p:cNvPr id="233618"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endParaRPr lang="en-US"/>
              </a:p>
            </p:txBody>
          </p:sp>
          <p:sp>
            <p:nvSpPr>
              <p:cNvPr id="233619"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endParaRPr lang="en-US"/>
              </a:p>
            </p:txBody>
          </p:sp>
          <p:sp>
            <p:nvSpPr>
              <p:cNvPr id="233620"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endParaRPr lang="en-US"/>
              </a:p>
            </p:txBody>
          </p:sp>
          <p:sp>
            <p:nvSpPr>
              <p:cNvPr id="233621"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en-US"/>
              </a:p>
            </p:txBody>
          </p:sp>
          <p:sp>
            <p:nvSpPr>
              <p:cNvPr id="233622"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en-US"/>
              </a:p>
            </p:txBody>
          </p:sp>
          <p:sp>
            <p:nvSpPr>
              <p:cNvPr id="233623"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endParaRPr lang="en-US"/>
              </a:p>
            </p:txBody>
          </p:sp>
          <p:sp>
            <p:nvSpPr>
              <p:cNvPr id="233624"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endParaRPr lang="en-US"/>
              </a:p>
            </p:txBody>
          </p:sp>
        </p:grpSp>
      </p:grpSp>
      <p:sp>
        <p:nvSpPr>
          <p:cNvPr id="233625"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233626"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r>
              <a:rPr lang="en-US"/>
              <a:t>Click to edit Master subtitle style</a:t>
            </a:r>
          </a:p>
        </p:txBody>
      </p:sp>
      <p:sp>
        <p:nvSpPr>
          <p:cNvPr id="233627" name="Rectangle 155"/>
          <p:cNvSpPr>
            <a:spLocks noGrp="1" noChangeArrowheads="1"/>
          </p:cNvSpPr>
          <p:nvPr>
            <p:ph type="dt" sz="quarter" idx="2"/>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endParaRPr lang="en-US"/>
          </a:p>
        </p:txBody>
      </p:sp>
      <p:sp>
        <p:nvSpPr>
          <p:cNvPr id="233628" name="Rectangle 156"/>
          <p:cNvSpPr>
            <a:spLocks noGrp="1" noChangeArrowheads="1"/>
          </p:cNvSpPr>
          <p:nvPr>
            <p:ph type="ftr" sz="quarter" idx="3"/>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endParaRPr lang="en-US"/>
          </a:p>
        </p:txBody>
      </p:sp>
      <p:sp>
        <p:nvSpPr>
          <p:cNvPr id="233629" name="Rectangle 157"/>
          <p:cNvSpPr>
            <a:spLocks noGrp="1" noChangeArrowheads="1"/>
          </p:cNvSpPr>
          <p:nvPr>
            <p:ph type="sldNum" sz="quarter" idx="4"/>
          </p:nvPr>
        </p:nvSpPr>
        <p:spPr>
          <a:xfrm>
            <a:off x="6553200" y="6248400"/>
            <a:ext cx="2286000" cy="457200"/>
          </a:xfrm>
        </p:spPr>
        <p:txBody>
          <a:bodyPr/>
          <a:lstStyle>
            <a:lvl1pPr>
              <a:defRPr>
                <a:effectLst>
                  <a:outerShdw blurRad="38100" dist="38100" dir="2700000" algn="tl">
                    <a:srgbClr val="000000"/>
                  </a:outerShdw>
                </a:effectLst>
                <a:latin typeface="+mn-lt"/>
              </a:defRPr>
            </a:lvl1pPr>
          </a:lstStyle>
          <a:p>
            <a:fld id="{177C634C-82B8-4DFD-8D92-F8CEAB9B16B0}" type="slidenum">
              <a:rPr lang="en-US"/>
              <a:pPr/>
              <a:t>‹#›</a:t>
            </a:fld>
            <a:endParaRPr lang="en-US"/>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B7CF32B-CAFC-4FE1-8B6A-06D3D30280C8}" type="slidenum">
              <a:rPr lang="en-US"/>
              <a:pPr/>
              <a:t>‹#›</a:t>
            </a:fld>
            <a:endParaRPr lang="en-US"/>
          </a:p>
        </p:txBody>
      </p:sp>
    </p:spTree>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DEB0FEE-968F-44FC-904D-6A8E7B28A55D}" type="slidenum">
              <a:rPr lang="en-US"/>
              <a:pPr/>
              <a:t>‹#›</a:t>
            </a:fld>
            <a:endParaRPr lang="en-US"/>
          </a:p>
        </p:txBody>
      </p:sp>
    </p:spTree>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E0FE79E-C586-47A6-A6C9-AB98420E67DA}" type="slidenum">
              <a:rPr lang="en-US"/>
              <a:pPr/>
              <a:t>‹#›</a:t>
            </a:fld>
            <a:endParaRPr lang="en-US"/>
          </a:p>
        </p:txBody>
      </p:sp>
    </p:spTree>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58C7E32-4108-48E0-A471-5E55D4C8EE66}" type="slidenum">
              <a:rPr lang="en-US"/>
              <a:pPr/>
              <a:t>‹#›</a:t>
            </a:fld>
            <a:endParaRPr lang="en-US"/>
          </a:p>
        </p:txBody>
      </p:sp>
    </p:spTree>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BF32074-5B18-4641-9B3E-B8803674B3D2}" type="slidenum">
              <a:rPr lang="en-US"/>
              <a:pPr/>
              <a:t>‹#›</a:t>
            </a:fld>
            <a:endParaRPr lang="en-US"/>
          </a:p>
        </p:txBody>
      </p:sp>
    </p:spTree>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9CB55F2-ABBB-4982-B6D3-0F87F732D898}" type="slidenum">
              <a:rPr lang="en-US"/>
              <a:pPr/>
              <a:t>‹#›</a:t>
            </a:fld>
            <a:endParaRPr lang="en-US"/>
          </a:p>
        </p:txBody>
      </p:sp>
    </p:spTree>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70A96FC-5D84-4538-AD3A-0AD708AADFEB}" type="slidenum">
              <a:rPr lang="en-US"/>
              <a:pPr/>
              <a:t>‹#›</a:t>
            </a:fld>
            <a:endParaRPr lang="en-US"/>
          </a:p>
        </p:txBody>
      </p:sp>
    </p:spTree>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E83F653-734F-4573-88CA-4F78432A6644}" type="slidenum">
              <a:rPr lang="en-US"/>
              <a:pPr/>
              <a:t>‹#›</a:t>
            </a:fld>
            <a:endParaRPr lang="en-US"/>
          </a:p>
        </p:txBody>
      </p:sp>
    </p:spTree>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6A81D4-CDD2-424A-9838-A75425BDE1C6}" type="slidenum">
              <a:rPr lang="en-US"/>
              <a:pPr/>
              <a:t>‹#›</a:t>
            </a:fld>
            <a:endParaRPr lang="en-US"/>
          </a:p>
        </p:txBody>
      </p:sp>
    </p:spTree>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80168D3-B85C-42A6-B838-E46CDAA0F836}" type="slidenum">
              <a:rPr lang="en-US"/>
              <a:pPr/>
              <a:t>‹#›</a:t>
            </a:fld>
            <a:endParaRPr lang="en-US"/>
          </a:p>
        </p:txBody>
      </p:sp>
    </p:spTree>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6B828A5-79F7-41AD-B4D6-6F06AC052A70}" type="slidenum">
              <a:rPr lang="en-US"/>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4558C2B-E3A7-496F-B1DF-DBD1283CDBA9}" type="slidenum">
              <a:rPr lang="en-US"/>
              <a:pPr/>
              <a:t>‹#›</a:t>
            </a:fld>
            <a:endParaRPr lang="en-US"/>
          </a:p>
        </p:txBody>
      </p:sp>
    </p:spTree>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194175" cy="4498975"/>
          </a:xfrm>
        </p:spPr>
        <p:txBody>
          <a:bodyPr/>
          <a:lstStyle/>
          <a:p>
            <a:endParaRPr lang="en-US"/>
          </a:p>
        </p:txBody>
      </p:sp>
      <p:sp>
        <p:nvSpPr>
          <p:cNvPr id="5" name="Date Placeholder 4"/>
          <p:cNvSpPr>
            <a:spLocks noGrp="1"/>
          </p:cNvSpPr>
          <p:nvPr>
            <p:ph type="dt" sz="half" idx="10"/>
          </p:nvPr>
        </p:nvSpPr>
        <p:spPr>
          <a:xfrm>
            <a:off x="301625" y="6245225"/>
            <a:ext cx="2289175"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289175" cy="476250"/>
          </a:xfrm>
        </p:spPr>
        <p:txBody>
          <a:bodyPr/>
          <a:lstStyle>
            <a:lvl1pPr>
              <a:defRPr/>
            </a:lvl1pPr>
          </a:lstStyle>
          <a:p>
            <a:fld id="{4A6656ED-2FA1-4BE0-9174-3596965B161A}" type="slidenum">
              <a:rPr lang="en-US"/>
              <a:pPr/>
              <a:t>‹#›</a:t>
            </a:fld>
            <a:endParaRPr lang="en-US"/>
          </a:p>
        </p:txBody>
      </p:sp>
    </p:spTree>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38594" name="Group 2"/>
          <p:cNvGrpSpPr>
            <a:grpSpLocks/>
          </p:cNvGrpSpPr>
          <p:nvPr/>
        </p:nvGrpSpPr>
        <p:grpSpPr bwMode="auto">
          <a:xfrm>
            <a:off x="0" y="0"/>
            <a:ext cx="9144000" cy="6856413"/>
            <a:chOff x="0" y="0"/>
            <a:chExt cx="5760" cy="4319"/>
          </a:xfrm>
        </p:grpSpPr>
        <p:sp>
          <p:nvSpPr>
            <p:cNvPr id="23859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endParaRPr lang="en-US"/>
            </a:p>
          </p:txBody>
        </p:sp>
        <p:sp>
          <p:nvSpPr>
            <p:cNvPr id="23859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US"/>
            </a:p>
          </p:txBody>
        </p:sp>
        <p:sp>
          <p:nvSpPr>
            <p:cNvPr id="23859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endParaRPr lang="en-US"/>
            </a:p>
          </p:txBody>
        </p:sp>
        <p:sp>
          <p:nvSpPr>
            <p:cNvPr id="23859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23859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endParaRPr lang="en-US"/>
            </a:p>
          </p:txBody>
        </p:sp>
        <p:sp>
          <p:nvSpPr>
            <p:cNvPr id="23860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endParaRPr lang="en-US"/>
            </a:p>
          </p:txBody>
        </p:sp>
        <p:sp>
          <p:nvSpPr>
            <p:cNvPr id="23860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endParaRPr lang="en-US"/>
            </a:p>
          </p:txBody>
        </p:sp>
        <p:sp>
          <p:nvSpPr>
            <p:cNvPr id="23860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US"/>
            </a:p>
          </p:txBody>
        </p:sp>
        <p:sp>
          <p:nvSpPr>
            <p:cNvPr id="23860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endParaRPr lang="en-US"/>
            </a:p>
          </p:txBody>
        </p:sp>
        <p:sp>
          <p:nvSpPr>
            <p:cNvPr id="23860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endParaRPr lang="en-US"/>
            </a:p>
          </p:txBody>
        </p:sp>
        <p:sp>
          <p:nvSpPr>
            <p:cNvPr id="23860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endParaRPr lang="en-US"/>
            </a:p>
          </p:txBody>
        </p:sp>
        <p:sp>
          <p:nvSpPr>
            <p:cNvPr id="23860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endParaRPr lang="en-US"/>
            </a:p>
          </p:txBody>
        </p:sp>
        <p:sp>
          <p:nvSpPr>
            <p:cNvPr id="23860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23860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endParaRPr lang="en-US"/>
            </a:p>
          </p:txBody>
        </p:sp>
        <p:sp>
          <p:nvSpPr>
            <p:cNvPr id="23860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endParaRPr lang="en-US"/>
            </a:p>
          </p:txBody>
        </p:sp>
        <p:sp>
          <p:nvSpPr>
            <p:cNvPr id="23861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endParaRPr lang="en-US"/>
            </a:p>
          </p:txBody>
        </p:sp>
        <p:sp>
          <p:nvSpPr>
            <p:cNvPr id="23861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endParaRPr lang="en-US"/>
            </a:p>
          </p:txBody>
        </p:sp>
        <p:sp>
          <p:nvSpPr>
            <p:cNvPr id="23861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endParaRPr lang="en-US"/>
            </a:p>
          </p:txBody>
        </p:sp>
        <p:sp>
          <p:nvSpPr>
            <p:cNvPr id="23861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endParaRPr lang="en-US"/>
            </a:p>
          </p:txBody>
        </p:sp>
        <p:sp>
          <p:nvSpPr>
            <p:cNvPr id="23861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endParaRPr lang="en-US"/>
            </a:p>
          </p:txBody>
        </p:sp>
        <p:sp>
          <p:nvSpPr>
            <p:cNvPr id="23861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en-US"/>
            </a:p>
          </p:txBody>
        </p:sp>
        <p:sp>
          <p:nvSpPr>
            <p:cNvPr id="23861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endParaRPr lang="en-US"/>
            </a:p>
          </p:txBody>
        </p:sp>
        <p:sp>
          <p:nvSpPr>
            <p:cNvPr id="23861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endParaRPr lang="en-US"/>
            </a:p>
          </p:txBody>
        </p:sp>
        <p:sp>
          <p:nvSpPr>
            <p:cNvPr id="23861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endParaRPr lang="en-US"/>
            </a:p>
          </p:txBody>
        </p:sp>
        <p:sp>
          <p:nvSpPr>
            <p:cNvPr id="23861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en-US"/>
            </a:p>
          </p:txBody>
        </p:sp>
        <p:sp>
          <p:nvSpPr>
            <p:cNvPr id="23862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endParaRPr lang="en-US"/>
            </a:p>
          </p:txBody>
        </p:sp>
        <p:sp>
          <p:nvSpPr>
            <p:cNvPr id="23862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endParaRPr lang="en-US"/>
            </a:p>
          </p:txBody>
        </p:sp>
        <p:sp>
          <p:nvSpPr>
            <p:cNvPr id="23862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endParaRPr lang="en-US"/>
            </a:p>
          </p:txBody>
        </p:sp>
        <p:sp>
          <p:nvSpPr>
            <p:cNvPr id="23862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US"/>
            </a:p>
          </p:txBody>
        </p:sp>
        <p:sp>
          <p:nvSpPr>
            <p:cNvPr id="23862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endParaRPr lang="en-US"/>
            </a:p>
          </p:txBody>
        </p:sp>
        <p:sp>
          <p:nvSpPr>
            <p:cNvPr id="23862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endParaRPr lang="en-US"/>
            </a:p>
          </p:txBody>
        </p:sp>
        <p:sp>
          <p:nvSpPr>
            <p:cNvPr id="23862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23862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en-US"/>
            </a:p>
          </p:txBody>
        </p:sp>
        <p:sp>
          <p:nvSpPr>
            <p:cNvPr id="23862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endParaRPr lang="en-US"/>
            </a:p>
          </p:txBody>
        </p:sp>
        <p:sp>
          <p:nvSpPr>
            <p:cNvPr id="23862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endParaRPr lang="en-US"/>
            </a:p>
          </p:txBody>
        </p:sp>
        <p:sp>
          <p:nvSpPr>
            <p:cNvPr id="23863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endParaRPr lang="en-US"/>
            </a:p>
          </p:txBody>
        </p:sp>
        <p:grpSp>
          <p:nvGrpSpPr>
            <p:cNvPr id="238631" name="Group 39"/>
            <p:cNvGrpSpPr>
              <a:grpSpLocks/>
            </p:cNvGrpSpPr>
            <p:nvPr userDrawn="1"/>
          </p:nvGrpSpPr>
          <p:grpSpPr bwMode="auto">
            <a:xfrm>
              <a:off x="0" y="1632"/>
              <a:ext cx="5758" cy="1858"/>
              <a:chOff x="0" y="1632"/>
              <a:chExt cx="5758" cy="1858"/>
            </a:xfrm>
          </p:grpSpPr>
          <p:sp>
            <p:nvSpPr>
              <p:cNvPr id="23863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US"/>
              </a:p>
            </p:txBody>
          </p:sp>
          <p:sp>
            <p:nvSpPr>
              <p:cNvPr id="23863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endParaRPr lang="en-US"/>
              </a:p>
            </p:txBody>
          </p:sp>
        </p:grpSp>
      </p:grpSp>
      <p:sp>
        <p:nvSpPr>
          <p:cNvPr id="238634" name="Rectangle 42"/>
          <p:cNvSpPr>
            <a:spLocks noGrp="1" noChangeArrowheads="1"/>
          </p:cNvSpPr>
          <p:nvPr>
            <p:ph type="ctrTitle" sz="quarter"/>
          </p:nvPr>
        </p:nvSpPr>
        <p:spPr>
          <a:xfrm>
            <a:off x="457200" y="1600200"/>
            <a:ext cx="8229600" cy="1828800"/>
          </a:xfrm>
        </p:spPr>
        <p:txBody>
          <a:bodyPr/>
          <a:lstStyle>
            <a:lvl1pPr>
              <a:defRPr sz="4800"/>
            </a:lvl1pPr>
          </a:lstStyle>
          <a:p>
            <a:r>
              <a:rPr lang="en-US"/>
              <a:t>Click to edit Master title style</a:t>
            </a:r>
          </a:p>
        </p:txBody>
      </p:sp>
      <p:sp>
        <p:nvSpPr>
          <p:cNvPr id="238635"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en-US"/>
              <a:t>Click to edit Master subtitle style</a:t>
            </a:r>
          </a:p>
        </p:txBody>
      </p:sp>
      <p:sp>
        <p:nvSpPr>
          <p:cNvPr id="238636" name="Rectangle 44"/>
          <p:cNvSpPr>
            <a:spLocks noGrp="1" noChangeArrowheads="1"/>
          </p:cNvSpPr>
          <p:nvPr>
            <p:ph type="dt" sz="quarter" idx="2"/>
          </p:nvPr>
        </p:nvSpPr>
        <p:spPr/>
        <p:txBody>
          <a:bodyPr/>
          <a:lstStyle>
            <a:lvl1pPr>
              <a:defRPr/>
            </a:lvl1pPr>
          </a:lstStyle>
          <a:p>
            <a:endParaRPr lang="en-US"/>
          </a:p>
        </p:txBody>
      </p:sp>
      <p:sp>
        <p:nvSpPr>
          <p:cNvPr id="238637" name="Rectangle 45"/>
          <p:cNvSpPr>
            <a:spLocks noGrp="1" noChangeArrowheads="1"/>
          </p:cNvSpPr>
          <p:nvPr>
            <p:ph type="ftr" sz="quarter" idx="3"/>
          </p:nvPr>
        </p:nvSpPr>
        <p:spPr/>
        <p:txBody>
          <a:bodyPr/>
          <a:lstStyle>
            <a:lvl1pPr>
              <a:defRPr/>
            </a:lvl1pPr>
          </a:lstStyle>
          <a:p>
            <a:endParaRPr lang="en-US"/>
          </a:p>
        </p:txBody>
      </p:sp>
      <p:sp>
        <p:nvSpPr>
          <p:cNvPr id="238638" name="Rectangle 46"/>
          <p:cNvSpPr>
            <a:spLocks noGrp="1" noChangeArrowheads="1"/>
          </p:cNvSpPr>
          <p:nvPr>
            <p:ph type="sldNum" sz="quarter" idx="4"/>
          </p:nvPr>
        </p:nvSpPr>
        <p:spPr/>
        <p:txBody>
          <a:bodyPr/>
          <a:lstStyle>
            <a:lvl1pPr>
              <a:defRPr/>
            </a:lvl1pPr>
          </a:lstStyle>
          <a:p>
            <a:fld id="{09253F75-DF30-4332-A03D-7E2371BF6646}" type="slidenum">
              <a:rPr lang="en-US"/>
              <a:pPr/>
              <a:t>‹#›</a:t>
            </a:fld>
            <a:endParaRPr lang="en-US"/>
          </a:p>
        </p:txBody>
      </p:sp>
    </p:spTree>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02096C1-6B01-4232-A96E-BF176394F44E}" type="slidenum">
              <a:rPr lang="en-US"/>
              <a:pPr/>
              <a:t>‹#›</a:t>
            </a:fld>
            <a:endParaRPr lang="en-US"/>
          </a:p>
        </p:txBody>
      </p:sp>
    </p:spTree>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B55B7AE-F962-40CB-8853-51627BBA58EB}" type="slidenum">
              <a:rPr lang="en-US"/>
              <a:pPr/>
              <a:t>‹#›</a:t>
            </a:fld>
            <a:endParaRPr lang="en-US"/>
          </a:p>
        </p:txBody>
      </p:sp>
    </p:spTree>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0E5BDBD-A398-4087-B530-1B9998B0BD81}" type="slidenum">
              <a:rPr lang="en-US"/>
              <a:pPr/>
              <a:t>‹#›</a:t>
            </a:fld>
            <a:endParaRPr lang="en-US"/>
          </a:p>
        </p:txBody>
      </p:sp>
    </p:spTree>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C6E76DE-6184-4B81-9B96-501B0CAD936D}" type="slidenum">
              <a:rPr lang="en-US"/>
              <a:pPr/>
              <a:t>‹#›</a:t>
            </a:fld>
            <a:endParaRPr lang="en-US"/>
          </a:p>
        </p:txBody>
      </p:sp>
    </p:spTree>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7584FA3-6EBD-4CE2-BF70-0691E4EC06F4}" type="slidenum">
              <a:rPr lang="en-US"/>
              <a:pPr/>
              <a:t>‹#›</a:t>
            </a:fld>
            <a:endParaRPr lang="en-US"/>
          </a:p>
        </p:txBody>
      </p:sp>
    </p:spTree>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60BB9F7-C272-4D47-AE67-CBA2467FD529}" type="slidenum">
              <a:rPr lang="en-US"/>
              <a:pPr/>
              <a:t>‹#›</a:t>
            </a:fld>
            <a:endParaRPr lang="en-US"/>
          </a:p>
        </p:txBody>
      </p:sp>
    </p:spTree>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0E5C21C-7501-4E1F-AC71-C35B750678AC}" type="slidenum">
              <a:rPr lang="en-US"/>
              <a:pPr/>
              <a:t>‹#›</a:t>
            </a:fld>
            <a:endParaRPr lang="en-US"/>
          </a:p>
        </p:txBody>
      </p:sp>
    </p:spTree>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A024E9C-09F3-49C0-91B1-29C87ACF4D3C}" type="slidenum">
              <a:rPr lang="en-US"/>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6" Type="http://schemas.openxmlformats.org/officeDocument/2006/relationships/theme" Target="../theme/theme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theme" Target="../theme/theme6.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theme" Target="../theme/theme7.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theme" Target="../theme/theme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6" Type="http://schemas.openxmlformats.org/officeDocument/2006/relationships/image" Target="../media/image3.png"/><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image" Target="../media/image2.png"/><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theme" Target="../theme/theme9.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35170" name="Group 2"/>
          <p:cNvGrpSpPr>
            <a:grpSpLocks/>
          </p:cNvGrpSpPr>
          <p:nvPr/>
        </p:nvGrpSpPr>
        <p:grpSpPr bwMode="auto">
          <a:xfrm>
            <a:off x="3800475" y="1789113"/>
            <a:ext cx="5340350" cy="5056187"/>
            <a:chOff x="2394" y="1127"/>
            <a:chExt cx="3364" cy="3185"/>
          </a:xfrm>
        </p:grpSpPr>
        <p:sp>
          <p:nvSpPr>
            <p:cNvPr id="135171"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35172"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a:p>
          </p:txBody>
        </p:sp>
        <p:sp>
          <p:nvSpPr>
            <p:cNvPr id="135173"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35174"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35175"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35176"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35177"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35178"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35179"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35180"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35181"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35182"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endParaRPr lang="en-US"/>
            </a:p>
          </p:txBody>
        </p:sp>
        <p:sp>
          <p:nvSpPr>
            <p:cNvPr id="135183"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a:p>
          </p:txBody>
        </p:sp>
        <p:sp>
          <p:nvSpPr>
            <p:cNvPr id="135184"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35185"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35186"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35187"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35188"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35189"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35190"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35191"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a:p>
          </p:txBody>
        </p:sp>
        <p:sp>
          <p:nvSpPr>
            <p:cNvPr id="135192"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35193"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35194"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35195"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endParaRPr lang="en-US"/>
            </a:p>
          </p:txBody>
        </p:sp>
        <p:sp>
          <p:nvSpPr>
            <p:cNvPr id="135196"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a:p>
          </p:txBody>
        </p:sp>
        <p:sp>
          <p:nvSpPr>
            <p:cNvPr id="135197"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endParaRPr lang="en-US"/>
            </a:p>
          </p:txBody>
        </p:sp>
        <p:sp>
          <p:nvSpPr>
            <p:cNvPr id="135198"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35199"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35200"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endParaRPr lang="en-US"/>
            </a:p>
          </p:txBody>
        </p:sp>
        <p:sp>
          <p:nvSpPr>
            <p:cNvPr id="135201"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35202"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a:p>
          </p:txBody>
        </p:sp>
        <p:sp>
          <p:nvSpPr>
            <p:cNvPr id="135203"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en-US"/>
            </a:p>
          </p:txBody>
        </p:sp>
        <p:sp>
          <p:nvSpPr>
            <p:cNvPr id="135204"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a:p>
          </p:txBody>
        </p:sp>
      </p:grpSp>
      <p:sp>
        <p:nvSpPr>
          <p:cNvPr id="135205"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5206"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5207"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endParaRPr lang="en-US"/>
          </a:p>
        </p:txBody>
      </p:sp>
      <p:sp>
        <p:nvSpPr>
          <p:cNvPr id="135208"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endParaRPr lang="en-US"/>
          </a:p>
        </p:txBody>
      </p:sp>
      <p:sp>
        <p:nvSpPr>
          <p:cNvPr id="135209"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fld id="{A0008039-053D-4208-81A2-300069CFC33F}"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706"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844" r:id="rId12"/>
    <p:sldLayoutId id="2147483845" r:id="rId13"/>
  </p:sldLayoutIdLst>
  <p:transition>
    <p:fade/>
  </p:transition>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39266" name="Group 2"/>
          <p:cNvGrpSpPr>
            <a:grpSpLocks/>
          </p:cNvGrpSpPr>
          <p:nvPr/>
        </p:nvGrpSpPr>
        <p:grpSpPr bwMode="auto">
          <a:xfrm>
            <a:off x="0" y="0"/>
            <a:ext cx="9144000" cy="6858000"/>
            <a:chOff x="0" y="0"/>
            <a:chExt cx="5760" cy="4320"/>
          </a:xfrm>
        </p:grpSpPr>
        <p:sp>
          <p:nvSpPr>
            <p:cNvPr id="13926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13926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en-US"/>
            </a:p>
          </p:txBody>
        </p:sp>
      </p:grpSp>
      <p:sp>
        <p:nvSpPr>
          <p:cNvPr id="139269"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n-US"/>
          </a:p>
        </p:txBody>
      </p:sp>
      <p:grpSp>
        <p:nvGrpSpPr>
          <p:cNvPr id="139270" name="Group 6"/>
          <p:cNvGrpSpPr>
            <a:grpSpLocks/>
          </p:cNvGrpSpPr>
          <p:nvPr/>
        </p:nvGrpSpPr>
        <p:grpSpPr bwMode="auto">
          <a:xfrm>
            <a:off x="0" y="6019800"/>
            <a:ext cx="7848600" cy="857250"/>
            <a:chOff x="0" y="3792"/>
            <a:chExt cx="4944" cy="540"/>
          </a:xfrm>
        </p:grpSpPr>
        <p:sp>
          <p:nvSpPr>
            <p:cNvPr id="13927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en-US"/>
            </a:p>
          </p:txBody>
        </p:sp>
        <p:grpSp>
          <p:nvGrpSpPr>
            <p:cNvPr id="139272" name="Group 8"/>
            <p:cNvGrpSpPr>
              <a:grpSpLocks/>
            </p:cNvGrpSpPr>
            <p:nvPr userDrawn="1"/>
          </p:nvGrpSpPr>
          <p:grpSpPr bwMode="auto">
            <a:xfrm>
              <a:off x="2486" y="3792"/>
              <a:ext cx="2458" cy="540"/>
              <a:chOff x="2486" y="3792"/>
              <a:chExt cx="2458" cy="540"/>
            </a:xfrm>
          </p:grpSpPr>
          <p:sp>
            <p:nvSpPr>
              <p:cNvPr id="13927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endParaRPr lang="en-US"/>
              </a:p>
            </p:txBody>
          </p:sp>
          <p:sp>
            <p:nvSpPr>
              <p:cNvPr id="13927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en-US"/>
              </a:p>
            </p:txBody>
          </p:sp>
          <p:sp>
            <p:nvSpPr>
              <p:cNvPr id="13927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en-US"/>
              </a:p>
            </p:txBody>
          </p:sp>
          <p:sp>
            <p:nvSpPr>
              <p:cNvPr id="13927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en-US"/>
              </a:p>
            </p:txBody>
          </p:sp>
          <p:sp>
            <p:nvSpPr>
              <p:cNvPr id="13927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en-US"/>
              </a:p>
            </p:txBody>
          </p:sp>
        </p:grpSp>
        <p:sp>
          <p:nvSpPr>
            <p:cNvPr id="13927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en-US"/>
            </a:p>
          </p:txBody>
        </p:sp>
      </p:grpSp>
      <p:grpSp>
        <p:nvGrpSpPr>
          <p:cNvPr id="139279" name="Group 15"/>
          <p:cNvGrpSpPr>
            <a:grpSpLocks/>
          </p:cNvGrpSpPr>
          <p:nvPr/>
        </p:nvGrpSpPr>
        <p:grpSpPr bwMode="auto">
          <a:xfrm>
            <a:off x="627063" y="6021388"/>
            <a:ext cx="5684837" cy="849312"/>
            <a:chOff x="395" y="3793"/>
            <a:chExt cx="3581" cy="535"/>
          </a:xfrm>
        </p:grpSpPr>
        <p:sp>
          <p:nvSpPr>
            <p:cNvPr id="13928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en-US"/>
            </a:p>
          </p:txBody>
        </p:sp>
        <p:sp>
          <p:nvSpPr>
            <p:cNvPr id="13928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en-US"/>
            </a:p>
          </p:txBody>
        </p:sp>
        <p:sp>
          <p:nvSpPr>
            <p:cNvPr id="13928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en-US"/>
            </a:p>
          </p:txBody>
        </p:sp>
        <p:sp>
          <p:nvSpPr>
            <p:cNvPr id="13928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en-US"/>
            </a:p>
          </p:txBody>
        </p:sp>
        <p:sp>
          <p:nvSpPr>
            <p:cNvPr id="13928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en-US"/>
            </a:p>
          </p:txBody>
        </p:sp>
        <p:sp>
          <p:nvSpPr>
            <p:cNvPr id="13928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en-US"/>
            </a:p>
          </p:txBody>
        </p:sp>
      </p:grpSp>
      <p:sp>
        <p:nvSpPr>
          <p:cNvPr id="139286"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9287"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9288"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endParaRPr lang="en-US"/>
          </a:p>
        </p:txBody>
      </p:sp>
      <p:sp>
        <p:nvSpPr>
          <p:cNvPr id="139289"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n-US"/>
          </a:p>
        </p:txBody>
      </p:sp>
      <p:sp>
        <p:nvSpPr>
          <p:cNvPr id="139290"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4F2523A0-7EFD-4C5D-A094-BA421E3E6636}"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708"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846" r:id="rId12"/>
    <p:sldLayoutId id="2147483854" r:id="rId13"/>
  </p:sldLayoutIdLst>
  <p:transition>
    <p:fade/>
  </p:transition>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tx2"/>
        </a:buClr>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lr>
          <a:schemeClr val="tx2"/>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150530" name="Group 2"/>
          <p:cNvGrpSpPr>
            <a:grpSpLocks/>
          </p:cNvGrpSpPr>
          <p:nvPr/>
        </p:nvGrpSpPr>
        <p:grpSpPr bwMode="auto">
          <a:xfrm>
            <a:off x="319088" y="1828800"/>
            <a:ext cx="8824912" cy="5029200"/>
            <a:chOff x="201" y="1152"/>
            <a:chExt cx="5559" cy="3168"/>
          </a:xfrm>
        </p:grpSpPr>
        <p:sp>
          <p:nvSpPr>
            <p:cNvPr id="150531" name="Freeform 3"/>
            <p:cNvSpPr>
              <a:spLocks/>
            </p:cNvSpPr>
            <p:nvPr/>
          </p:nvSpPr>
          <p:spPr bwMode="ltGray">
            <a:xfrm>
              <a:off x="528" y="2909"/>
              <a:ext cx="5232" cy="1411"/>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endParaRPr lang="en-US"/>
            </a:p>
          </p:txBody>
        </p:sp>
        <p:sp>
          <p:nvSpPr>
            <p:cNvPr id="150532" name="Freeform 4"/>
            <p:cNvSpPr>
              <a:spLocks/>
            </p:cNvSpPr>
            <p:nvPr/>
          </p:nvSpPr>
          <p:spPr bwMode="ltGray">
            <a:xfrm>
              <a:off x="210" y="1152"/>
              <a:ext cx="5550" cy="3168"/>
            </a:xfrm>
            <a:custGeom>
              <a:avLst/>
              <a:gdLst/>
              <a:ahLst/>
              <a:cxnLst>
                <a:cxn ang="0">
                  <a:pos x="330" y="1764"/>
                </a:cxn>
                <a:cxn ang="0">
                  <a:pos x="0" y="1764"/>
                </a:cxn>
                <a:cxn ang="0">
                  <a:pos x="0" y="3168"/>
                </a:cxn>
                <a:cxn ang="0">
                  <a:pos x="5550" y="3168"/>
                </a:cxn>
                <a:cxn ang="0">
                  <a:pos x="5550" y="0"/>
                </a:cxn>
                <a:cxn ang="0">
                  <a:pos x="330" y="0"/>
                </a:cxn>
                <a:cxn ang="0">
                  <a:pos x="330" y="1764"/>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w="9525">
              <a:noFill/>
              <a:round/>
              <a:headEnd/>
              <a:tailEnd/>
            </a:ln>
          </p:spPr>
          <p:txBody>
            <a:bodyPr/>
            <a:lstStyle/>
            <a:p>
              <a:endParaRPr lang="en-US"/>
            </a:p>
          </p:txBody>
        </p:sp>
        <p:sp>
          <p:nvSpPr>
            <p:cNvPr id="150533" name="Freeform 5"/>
            <p:cNvSpPr>
              <a:spLocks/>
            </p:cNvSpPr>
            <p:nvPr/>
          </p:nvSpPr>
          <p:spPr bwMode="ltGray">
            <a:xfrm>
              <a:off x="528" y="2932"/>
              <a:ext cx="5232" cy="1388"/>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w="9525">
              <a:noFill/>
              <a:round/>
              <a:headEnd/>
              <a:tailEnd/>
            </a:ln>
          </p:spPr>
          <p:txBody>
            <a:bodyPr/>
            <a:lstStyle/>
            <a:p>
              <a:endParaRPr lang="en-US"/>
            </a:p>
          </p:txBody>
        </p:sp>
        <p:sp>
          <p:nvSpPr>
            <p:cNvPr id="150534"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en-US"/>
            </a:p>
          </p:txBody>
        </p:sp>
        <p:sp>
          <p:nvSpPr>
            <p:cNvPr id="150535"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en-US"/>
            </a:p>
          </p:txBody>
        </p:sp>
        <p:sp>
          <p:nvSpPr>
            <p:cNvPr id="150536"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endParaRPr lang="en-US"/>
            </a:p>
          </p:txBody>
        </p:sp>
        <p:sp>
          <p:nvSpPr>
            <p:cNvPr id="150537"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en-US"/>
            </a:p>
          </p:txBody>
        </p:sp>
        <p:sp>
          <p:nvSpPr>
            <p:cNvPr id="150538"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endParaRPr lang="en-US"/>
            </a:p>
          </p:txBody>
        </p:sp>
      </p:grpSp>
      <p:sp>
        <p:nvSpPr>
          <p:cNvPr id="150539" name="Rectangle 11"/>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defRPr>
            </a:lvl1pPr>
          </a:lstStyle>
          <a:p>
            <a:endParaRPr lang="en-US"/>
          </a:p>
        </p:txBody>
      </p:sp>
      <p:sp>
        <p:nvSpPr>
          <p:cNvPr id="150540" name="Rectangle 12"/>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endParaRPr lang="en-US"/>
          </a:p>
        </p:txBody>
      </p:sp>
      <p:sp>
        <p:nvSpPr>
          <p:cNvPr id="150541" name="Rectangle 13"/>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540C23E5-9BF0-4813-BA64-B94BDDC85B20}" type="slidenum">
              <a:rPr lang="en-US"/>
              <a:pPr/>
              <a:t>‹#›</a:t>
            </a:fld>
            <a:endParaRPr lang="en-US"/>
          </a:p>
        </p:txBody>
      </p:sp>
      <p:sp>
        <p:nvSpPr>
          <p:cNvPr id="150542" name="Rectangle 14"/>
          <p:cNvSpPr>
            <a:spLocks noGrp="1" noRot="1" noChangeArrowheads="1"/>
          </p:cNvSpPr>
          <p:nvPr>
            <p:ph type="title"/>
          </p:nvPr>
        </p:nvSpPr>
        <p:spPr bwMode="auto">
          <a:xfrm>
            <a:off x="457200" y="244475"/>
            <a:ext cx="8385175"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0543" name="Rectangle 15"/>
          <p:cNvSpPr>
            <a:spLocks noGrp="1" noRot="1" noChangeArrowheads="1"/>
          </p:cNvSpPr>
          <p:nvPr>
            <p:ph type="body" idx="1"/>
          </p:nvPr>
        </p:nvSpPr>
        <p:spPr bwMode="auto">
          <a:xfrm>
            <a:off x="838200" y="1905000"/>
            <a:ext cx="80073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18"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848" r:id="rId12"/>
  </p:sldLayoutIdLst>
  <p:transition>
    <p:fade/>
  </p:transition>
  <p:timing>
    <p:tnLst>
      <p:par>
        <p:cTn id="1" dur="indefinite" restart="never" nodeType="tmRoot"/>
      </p:par>
    </p:tnLst>
  </p:timing>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76130" name="Group 2"/>
          <p:cNvGrpSpPr>
            <a:grpSpLocks/>
          </p:cNvGrpSpPr>
          <p:nvPr/>
        </p:nvGrpSpPr>
        <p:grpSpPr bwMode="auto">
          <a:xfrm>
            <a:off x="0" y="0"/>
            <a:ext cx="9144000" cy="6934200"/>
            <a:chOff x="0" y="0"/>
            <a:chExt cx="5760" cy="4368"/>
          </a:xfrm>
        </p:grpSpPr>
        <p:sp>
          <p:nvSpPr>
            <p:cNvPr id="176131"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en-US"/>
            </a:p>
          </p:txBody>
        </p:sp>
        <p:sp>
          <p:nvSpPr>
            <p:cNvPr id="176132"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76133"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176134"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176135"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176136"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76137"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76138"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76139"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endParaRPr lang="en-US"/>
            </a:p>
          </p:txBody>
        </p:sp>
        <p:sp>
          <p:nvSpPr>
            <p:cNvPr id="176140"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endParaRPr lang="en-US"/>
            </a:p>
          </p:txBody>
        </p:sp>
        <p:sp>
          <p:nvSpPr>
            <p:cNvPr id="176141"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endParaRPr lang="en-US"/>
            </a:p>
          </p:txBody>
        </p:sp>
        <p:sp>
          <p:nvSpPr>
            <p:cNvPr id="176142"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en-US"/>
            </a:p>
          </p:txBody>
        </p:sp>
        <p:sp>
          <p:nvSpPr>
            <p:cNvPr id="176143"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en-US"/>
            </a:p>
          </p:txBody>
        </p:sp>
        <p:sp>
          <p:nvSpPr>
            <p:cNvPr id="176144"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endParaRPr lang="en-US"/>
            </a:p>
          </p:txBody>
        </p:sp>
        <p:sp>
          <p:nvSpPr>
            <p:cNvPr id="176145"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endParaRPr lang="en-US"/>
            </a:p>
          </p:txBody>
        </p:sp>
        <p:sp>
          <p:nvSpPr>
            <p:cNvPr id="176146"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76147"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en-US"/>
            </a:p>
          </p:txBody>
        </p:sp>
        <p:sp>
          <p:nvSpPr>
            <p:cNvPr id="176148"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grpSp>
      <p:sp>
        <p:nvSpPr>
          <p:cNvPr id="176149" name="Rectangle 21"/>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6150"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6151" name="Rectangle 23"/>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latin typeface="+mn-lt"/>
              </a:defRPr>
            </a:lvl1pPr>
          </a:lstStyle>
          <a:p>
            <a:endParaRPr lang="en-US"/>
          </a:p>
        </p:txBody>
      </p:sp>
      <p:sp>
        <p:nvSpPr>
          <p:cNvPr id="176152"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latin typeface="+mn-lt"/>
              </a:defRPr>
            </a:lvl1pPr>
          </a:lstStyle>
          <a:p>
            <a:endParaRPr lang="en-US"/>
          </a:p>
        </p:txBody>
      </p:sp>
      <p:sp>
        <p:nvSpPr>
          <p:cNvPr id="176153" name="Rectangle 2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latin typeface="+mn-lt"/>
              </a:defRPr>
            </a:lvl1pPr>
          </a:lstStyle>
          <a:p>
            <a:fld id="{E34EE0DD-5871-4EF4-88D8-BF32D8FD6C1E}"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72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851" r:id="rId12"/>
    <p:sldLayoutId id="2147483852" r:id="rId13"/>
    <p:sldLayoutId id="2147483853" r:id="rId14"/>
    <p:sldLayoutId id="2147483855" r:id="rId15"/>
  </p:sldLayoutIdLst>
  <p:transition>
    <p:fade/>
  </p:transition>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grpSp>
        <p:nvGrpSpPr>
          <p:cNvPr id="209922" name="Group 2"/>
          <p:cNvGrpSpPr>
            <a:grpSpLocks/>
          </p:cNvGrpSpPr>
          <p:nvPr/>
        </p:nvGrpSpPr>
        <p:grpSpPr bwMode="auto">
          <a:xfrm>
            <a:off x="0" y="2438400"/>
            <a:ext cx="9144000" cy="4046538"/>
            <a:chOff x="0" y="1536"/>
            <a:chExt cx="5760" cy="2549"/>
          </a:xfrm>
        </p:grpSpPr>
        <p:sp>
          <p:nvSpPr>
            <p:cNvPr id="209923"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endParaRPr lang="en-US"/>
            </a:p>
          </p:txBody>
        </p:sp>
        <p:sp>
          <p:nvSpPr>
            <p:cNvPr id="209924"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endParaRPr lang="en-US"/>
            </a:p>
          </p:txBody>
        </p:sp>
        <p:sp>
          <p:nvSpPr>
            <p:cNvPr id="209925"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endParaRPr lang="en-US"/>
            </a:p>
          </p:txBody>
        </p:sp>
        <p:sp>
          <p:nvSpPr>
            <p:cNvPr id="209926"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en-US"/>
            </a:p>
          </p:txBody>
        </p:sp>
        <p:sp>
          <p:nvSpPr>
            <p:cNvPr id="209927"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endParaRPr lang="en-US"/>
            </a:p>
          </p:txBody>
        </p:sp>
        <p:sp>
          <p:nvSpPr>
            <p:cNvPr id="209928"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endParaRPr lang="en-US"/>
            </a:p>
          </p:txBody>
        </p:sp>
        <p:sp>
          <p:nvSpPr>
            <p:cNvPr id="209929"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endParaRPr lang="en-US"/>
            </a:p>
          </p:txBody>
        </p:sp>
        <p:sp>
          <p:nvSpPr>
            <p:cNvPr id="209930"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endParaRPr lang="en-US"/>
            </a:p>
          </p:txBody>
        </p:sp>
        <p:sp>
          <p:nvSpPr>
            <p:cNvPr id="209931"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endParaRPr lang="en-US"/>
            </a:p>
          </p:txBody>
        </p:sp>
        <p:sp>
          <p:nvSpPr>
            <p:cNvPr id="209932"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endParaRPr lang="en-US"/>
            </a:p>
          </p:txBody>
        </p:sp>
        <p:sp>
          <p:nvSpPr>
            <p:cNvPr id="209933"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endParaRPr lang="en-US"/>
            </a:p>
          </p:txBody>
        </p:sp>
        <p:sp>
          <p:nvSpPr>
            <p:cNvPr id="209934"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endParaRPr lang="en-US"/>
            </a:p>
          </p:txBody>
        </p:sp>
        <p:sp>
          <p:nvSpPr>
            <p:cNvPr id="209935"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endParaRPr lang="en-US"/>
            </a:p>
          </p:txBody>
        </p:sp>
        <p:sp>
          <p:nvSpPr>
            <p:cNvPr id="209936"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en-US"/>
            </a:p>
          </p:txBody>
        </p:sp>
        <p:sp>
          <p:nvSpPr>
            <p:cNvPr id="209937"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endParaRPr lang="en-US"/>
            </a:p>
          </p:txBody>
        </p:sp>
      </p:grpSp>
      <p:sp>
        <p:nvSpPr>
          <p:cNvPr id="209938" name="Rectangle 18"/>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209939" name="Rectangle 1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endParaRPr lang="en-US"/>
          </a:p>
        </p:txBody>
      </p:sp>
      <p:sp>
        <p:nvSpPr>
          <p:cNvPr id="209940"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endParaRPr lang="en-US"/>
          </a:p>
        </p:txBody>
      </p:sp>
      <p:sp>
        <p:nvSpPr>
          <p:cNvPr id="209941" name="Rectangle 2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fld id="{2FB5F8F2-18BE-47F8-B755-54E1C5A4A52C}" type="slidenum">
              <a:rPr lang="en-US"/>
              <a:pPr/>
              <a:t>‹#›</a:t>
            </a:fld>
            <a:endParaRPr lang="en-US"/>
          </a:p>
        </p:txBody>
      </p:sp>
      <p:sp>
        <p:nvSpPr>
          <p:cNvPr id="209942" name="Rectangle 22"/>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24"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transition>
    <p:fade/>
  </p:transition>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fontAlgn="base">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100000">
              <a:schemeClr val="bg1"/>
            </a:gs>
          </a:gsLst>
          <a:lin ang="18900000" scaled="1"/>
        </a:gradFill>
        <a:effectLst/>
      </p:bgPr>
    </p:bg>
    <p:spTree>
      <p:nvGrpSpPr>
        <p:cNvPr id="1" name=""/>
        <p:cNvGrpSpPr/>
        <p:nvPr/>
      </p:nvGrpSpPr>
      <p:grpSpPr>
        <a:xfrm>
          <a:off x="0" y="0"/>
          <a:ext cx="0" cy="0"/>
          <a:chOff x="0" y="0"/>
          <a:chExt cx="0" cy="0"/>
        </a:xfrm>
      </p:grpSpPr>
      <p:grpSp>
        <p:nvGrpSpPr>
          <p:cNvPr id="229378" name="Group 2"/>
          <p:cNvGrpSpPr>
            <a:grpSpLocks/>
          </p:cNvGrpSpPr>
          <p:nvPr/>
        </p:nvGrpSpPr>
        <p:grpSpPr bwMode="auto">
          <a:xfrm>
            <a:off x="-609600" y="762000"/>
            <a:ext cx="7542213" cy="6029325"/>
            <a:chOff x="-384" y="480"/>
            <a:chExt cx="4751" cy="3798"/>
          </a:xfrm>
        </p:grpSpPr>
        <p:grpSp>
          <p:nvGrpSpPr>
            <p:cNvPr id="229379" name="Group 3"/>
            <p:cNvGrpSpPr>
              <a:grpSpLocks/>
            </p:cNvGrpSpPr>
            <p:nvPr/>
          </p:nvGrpSpPr>
          <p:grpSpPr bwMode="auto">
            <a:xfrm>
              <a:off x="-384" y="480"/>
              <a:ext cx="4751" cy="3798"/>
              <a:chOff x="0" y="522"/>
              <a:chExt cx="4751" cy="3798"/>
            </a:xfrm>
          </p:grpSpPr>
          <p:grpSp>
            <p:nvGrpSpPr>
              <p:cNvPr id="229380" name="Group 4"/>
              <p:cNvGrpSpPr>
                <a:grpSpLocks/>
              </p:cNvGrpSpPr>
              <p:nvPr userDrawn="1"/>
            </p:nvGrpSpPr>
            <p:grpSpPr bwMode="auto">
              <a:xfrm>
                <a:off x="0" y="522"/>
                <a:ext cx="4751" cy="3794"/>
                <a:chOff x="0" y="522"/>
                <a:chExt cx="4751" cy="3794"/>
              </a:xfrm>
            </p:grpSpPr>
            <p:sp>
              <p:nvSpPr>
                <p:cNvPr id="229381" name="Freeform 5"/>
                <p:cNvSpPr>
                  <a:spLocks/>
                </p:cNvSpPr>
                <p:nvPr userDrawn="1"/>
              </p:nvSpPr>
              <p:spPr bwMode="hidden">
                <a:xfrm>
                  <a:off x="628" y="1241"/>
                  <a:ext cx="3281" cy="3075"/>
                </a:xfrm>
                <a:custGeom>
                  <a:avLst/>
                  <a:gdLst/>
                  <a:ahLst/>
                  <a:cxnLst>
                    <a:cxn ang="0">
                      <a:pos x="502" y="1990"/>
                    </a:cxn>
                    <a:cxn ang="0">
                      <a:pos x="186" y="1474"/>
                    </a:cxn>
                    <a:cxn ang="0">
                      <a:pos x="66" y="1169"/>
                    </a:cxn>
                    <a:cxn ang="0">
                      <a:pos x="12" y="875"/>
                    </a:cxn>
                    <a:cxn ang="0">
                      <a:pos x="18" y="611"/>
                    </a:cxn>
                    <a:cxn ang="0">
                      <a:pos x="84" y="389"/>
                    </a:cxn>
                    <a:cxn ang="0">
                      <a:pos x="209" y="216"/>
                    </a:cxn>
                    <a:cxn ang="0">
                      <a:pos x="508" y="42"/>
                    </a:cxn>
                    <a:cxn ang="0">
                      <a:pos x="891" y="6"/>
                    </a:cxn>
                    <a:cxn ang="0">
                      <a:pos x="1334" y="102"/>
                    </a:cxn>
                    <a:cxn ang="0">
                      <a:pos x="1806" y="324"/>
                    </a:cxn>
                    <a:cxn ang="0">
                      <a:pos x="2272" y="659"/>
                    </a:cxn>
                    <a:cxn ang="0">
                      <a:pos x="2769" y="1187"/>
                    </a:cxn>
                    <a:cxn ang="0">
                      <a:pos x="3085" y="1702"/>
                    </a:cxn>
                    <a:cxn ang="0">
                      <a:pos x="3205" y="2008"/>
                    </a:cxn>
                    <a:cxn ang="0">
                      <a:pos x="3259" y="2302"/>
                    </a:cxn>
                    <a:cxn ang="0">
                      <a:pos x="3253" y="2565"/>
                    </a:cxn>
                    <a:cxn ang="0">
                      <a:pos x="3187" y="2781"/>
                    </a:cxn>
                    <a:cxn ang="0">
                      <a:pos x="3068" y="2961"/>
                    </a:cxn>
                    <a:cxn ang="0">
                      <a:pos x="2918" y="3075"/>
                    </a:cxn>
                    <a:cxn ang="0">
                      <a:pos x="3068" y="2967"/>
                    </a:cxn>
                    <a:cxn ang="0">
                      <a:pos x="3193" y="2787"/>
                    </a:cxn>
                    <a:cxn ang="0">
                      <a:pos x="3259" y="2565"/>
                    </a:cxn>
                    <a:cxn ang="0">
                      <a:pos x="3265" y="2302"/>
                    </a:cxn>
                    <a:cxn ang="0">
                      <a:pos x="3211" y="2008"/>
                    </a:cxn>
                    <a:cxn ang="0">
                      <a:pos x="3091" y="1702"/>
                    </a:cxn>
                    <a:cxn ang="0">
                      <a:pos x="2775" y="1181"/>
                    </a:cxn>
                    <a:cxn ang="0">
                      <a:pos x="2278" y="653"/>
                    </a:cxn>
                    <a:cxn ang="0">
                      <a:pos x="1806" y="318"/>
                    </a:cxn>
                    <a:cxn ang="0">
                      <a:pos x="1334" y="96"/>
                    </a:cxn>
                    <a:cxn ang="0">
                      <a:pos x="891" y="0"/>
                    </a:cxn>
                    <a:cxn ang="0">
                      <a:pos x="502" y="36"/>
                    </a:cxn>
                    <a:cxn ang="0">
                      <a:pos x="204" y="210"/>
                    </a:cxn>
                    <a:cxn ang="0">
                      <a:pos x="78" y="389"/>
                    </a:cxn>
                    <a:cxn ang="0">
                      <a:pos x="12" y="611"/>
                    </a:cxn>
                    <a:cxn ang="0">
                      <a:pos x="6" y="875"/>
                    </a:cxn>
                    <a:cxn ang="0">
                      <a:pos x="60" y="1169"/>
                    </a:cxn>
                    <a:cxn ang="0">
                      <a:pos x="180" y="1474"/>
                    </a:cxn>
                    <a:cxn ang="0">
                      <a:pos x="353" y="1786"/>
                    </a:cxn>
                    <a:cxn ang="0">
                      <a:pos x="849" y="2380"/>
                    </a:cxn>
                    <a:cxn ang="0">
                      <a:pos x="1244" y="2709"/>
                    </a:cxn>
                    <a:cxn ang="0">
                      <a:pos x="1656" y="2961"/>
                    </a:cxn>
                    <a:cxn ang="0">
                      <a:pos x="1937" y="3075"/>
                    </a:cxn>
                    <a:cxn ang="0">
                      <a:pos x="1525" y="2889"/>
                    </a:cxn>
                    <a:cxn ang="0">
                      <a:pos x="1118" y="2607"/>
                    </a:cxn>
                    <a:cxn ang="0">
                      <a:pos x="849" y="2380"/>
                    </a:cxn>
                  </a:cxnLst>
                  <a:rect l="0" t="0" r="r" b="b"/>
                  <a:pathLst>
                    <a:path w="3271" h="3075">
                      <a:moveTo>
                        <a:pt x="849" y="2380"/>
                      </a:moveTo>
                      <a:lnTo>
                        <a:pt x="664" y="2188"/>
                      </a:lnTo>
                      <a:lnTo>
                        <a:pt x="502" y="1990"/>
                      </a:lnTo>
                      <a:lnTo>
                        <a:pt x="359" y="1786"/>
                      </a:lnTo>
                      <a:lnTo>
                        <a:pt x="239" y="1576"/>
                      </a:lnTo>
                      <a:lnTo>
                        <a:pt x="186" y="1474"/>
                      </a:lnTo>
                      <a:lnTo>
                        <a:pt x="138" y="1373"/>
                      </a:lnTo>
                      <a:lnTo>
                        <a:pt x="102" y="1271"/>
                      </a:lnTo>
                      <a:lnTo>
                        <a:pt x="66" y="1169"/>
                      </a:lnTo>
                      <a:lnTo>
                        <a:pt x="42" y="1067"/>
                      </a:lnTo>
                      <a:lnTo>
                        <a:pt x="24" y="971"/>
                      </a:lnTo>
                      <a:lnTo>
                        <a:pt x="12" y="875"/>
                      </a:lnTo>
                      <a:lnTo>
                        <a:pt x="6" y="779"/>
                      </a:lnTo>
                      <a:lnTo>
                        <a:pt x="6" y="695"/>
                      </a:lnTo>
                      <a:lnTo>
                        <a:pt x="18" y="611"/>
                      </a:lnTo>
                      <a:lnTo>
                        <a:pt x="30" y="533"/>
                      </a:lnTo>
                      <a:lnTo>
                        <a:pt x="54" y="461"/>
                      </a:lnTo>
                      <a:lnTo>
                        <a:pt x="84" y="389"/>
                      </a:lnTo>
                      <a:lnTo>
                        <a:pt x="120" y="330"/>
                      </a:lnTo>
                      <a:lnTo>
                        <a:pt x="162" y="270"/>
                      </a:lnTo>
                      <a:lnTo>
                        <a:pt x="209" y="216"/>
                      </a:lnTo>
                      <a:lnTo>
                        <a:pt x="299" y="144"/>
                      </a:lnTo>
                      <a:lnTo>
                        <a:pt x="395" y="84"/>
                      </a:lnTo>
                      <a:lnTo>
                        <a:pt x="508" y="42"/>
                      </a:lnTo>
                      <a:lnTo>
                        <a:pt x="628" y="18"/>
                      </a:lnTo>
                      <a:lnTo>
                        <a:pt x="754" y="6"/>
                      </a:lnTo>
                      <a:lnTo>
                        <a:pt x="891" y="6"/>
                      </a:lnTo>
                      <a:lnTo>
                        <a:pt x="1035" y="24"/>
                      </a:lnTo>
                      <a:lnTo>
                        <a:pt x="1184" y="60"/>
                      </a:lnTo>
                      <a:lnTo>
                        <a:pt x="1334" y="102"/>
                      </a:lnTo>
                      <a:lnTo>
                        <a:pt x="1489" y="162"/>
                      </a:lnTo>
                      <a:lnTo>
                        <a:pt x="1644" y="240"/>
                      </a:lnTo>
                      <a:lnTo>
                        <a:pt x="1806" y="324"/>
                      </a:lnTo>
                      <a:lnTo>
                        <a:pt x="1961" y="425"/>
                      </a:lnTo>
                      <a:lnTo>
                        <a:pt x="2117" y="533"/>
                      </a:lnTo>
                      <a:lnTo>
                        <a:pt x="2272" y="659"/>
                      </a:lnTo>
                      <a:lnTo>
                        <a:pt x="2422" y="797"/>
                      </a:lnTo>
                      <a:lnTo>
                        <a:pt x="2607" y="989"/>
                      </a:lnTo>
                      <a:lnTo>
                        <a:pt x="2769" y="1187"/>
                      </a:lnTo>
                      <a:lnTo>
                        <a:pt x="2912" y="1391"/>
                      </a:lnTo>
                      <a:lnTo>
                        <a:pt x="3032" y="1600"/>
                      </a:lnTo>
                      <a:lnTo>
                        <a:pt x="3085" y="1702"/>
                      </a:lnTo>
                      <a:lnTo>
                        <a:pt x="3133" y="1804"/>
                      </a:lnTo>
                      <a:lnTo>
                        <a:pt x="3169" y="1906"/>
                      </a:lnTo>
                      <a:lnTo>
                        <a:pt x="3205" y="2008"/>
                      </a:lnTo>
                      <a:lnTo>
                        <a:pt x="3229" y="2110"/>
                      </a:lnTo>
                      <a:lnTo>
                        <a:pt x="3247" y="2206"/>
                      </a:lnTo>
                      <a:lnTo>
                        <a:pt x="3259" y="2302"/>
                      </a:lnTo>
                      <a:lnTo>
                        <a:pt x="3265" y="2398"/>
                      </a:lnTo>
                      <a:lnTo>
                        <a:pt x="3265" y="2482"/>
                      </a:lnTo>
                      <a:lnTo>
                        <a:pt x="3253" y="2565"/>
                      </a:lnTo>
                      <a:lnTo>
                        <a:pt x="3241" y="2643"/>
                      </a:lnTo>
                      <a:lnTo>
                        <a:pt x="3217" y="2715"/>
                      </a:lnTo>
                      <a:lnTo>
                        <a:pt x="3187" y="2781"/>
                      </a:lnTo>
                      <a:lnTo>
                        <a:pt x="3157" y="2847"/>
                      </a:lnTo>
                      <a:lnTo>
                        <a:pt x="3115" y="2907"/>
                      </a:lnTo>
                      <a:lnTo>
                        <a:pt x="3068" y="2961"/>
                      </a:lnTo>
                      <a:lnTo>
                        <a:pt x="3068" y="2961"/>
                      </a:lnTo>
                      <a:lnTo>
                        <a:pt x="2996" y="3021"/>
                      </a:lnTo>
                      <a:lnTo>
                        <a:pt x="2918" y="3075"/>
                      </a:lnTo>
                      <a:lnTo>
                        <a:pt x="2930" y="3075"/>
                      </a:lnTo>
                      <a:lnTo>
                        <a:pt x="3002" y="3027"/>
                      </a:lnTo>
                      <a:lnTo>
                        <a:pt x="3068" y="2967"/>
                      </a:lnTo>
                      <a:lnTo>
                        <a:pt x="3115" y="2913"/>
                      </a:lnTo>
                      <a:lnTo>
                        <a:pt x="3157" y="2853"/>
                      </a:lnTo>
                      <a:lnTo>
                        <a:pt x="3193" y="2787"/>
                      </a:lnTo>
                      <a:lnTo>
                        <a:pt x="3223" y="2721"/>
                      </a:lnTo>
                      <a:lnTo>
                        <a:pt x="3247" y="2643"/>
                      </a:lnTo>
                      <a:lnTo>
                        <a:pt x="3259" y="2565"/>
                      </a:lnTo>
                      <a:lnTo>
                        <a:pt x="3271" y="2482"/>
                      </a:lnTo>
                      <a:lnTo>
                        <a:pt x="3271" y="2398"/>
                      </a:lnTo>
                      <a:lnTo>
                        <a:pt x="3265" y="2302"/>
                      </a:lnTo>
                      <a:lnTo>
                        <a:pt x="3253" y="2206"/>
                      </a:lnTo>
                      <a:lnTo>
                        <a:pt x="3235" y="2110"/>
                      </a:lnTo>
                      <a:lnTo>
                        <a:pt x="3211" y="2008"/>
                      </a:lnTo>
                      <a:lnTo>
                        <a:pt x="3175" y="1906"/>
                      </a:lnTo>
                      <a:lnTo>
                        <a:pt x="3139" y="1804"/>
                      </a:lnTo>
                      <a:lnTo>
                        <a:pt x="3091" y="1702"/>
                      </a:lnTo>
                      <a:lnTo>
                        <a:pt x="3038" y="1594"/>
                      </a:lnTo>
                      <a:lnTo>
                        <a:pt x="2918" y="1391"/>
                      </a:lnTo>
                      <a:lnTo>
                        <a:pt x="2775" y="1181"/>
                      </a:lnTo>
                      <a:lnTo>
                        <a:pt x="2613" y="983"/>
                      </a:lnTo>
                      <a:lnTo>
                        <a:pt x="2428" y="791"/>
                      </a:lnTo>
                      <a:lnTo>
                        <a:pt x="2278" y="653"/>
                      </a:lnTo>
                      <a:lnTo>
                        <a:pt x="2123" y="527"/>
                      </a:lnTo>
                      <a:lnTo>
                        <a:pt x="1967" y="419"/>
                      </a:lnTo>
                      <a:lnTo>
                        <a:pt x="1806" y="318"/>
                      </a:lnTo>
                      <a:lnTo>
                        <a:pt x="1650" y="234"/>
                      </a:lnTo>
                      <a:lnTo>
                        <a:pt x="1489" y="156"/>
                      </a:lnTo>
                      <a:lnTo>
                        <a:pt x="1334" y="96"/>
                      </a:lnTo>
                      <a:lnTo>
                        <a:pt x="1184" y="54"/>
                      </a:lnTo>
                      <a:lnTo>
                        <a:pt x="1035" y="18"/>
                      </a:lnTo>
                      <a:lnTo>
                        <a:pt x="891" y="0"/>
                      </a:lnTo>
                      <a:lnTo>
                        <a:pt x="754" y="0"/>
                      </a:lnTo>
                      <a:lnTo>
                        <a:pt x="622" y="12"/>
                      </a:lnTo>
                      <a:lnTo>
                        <a:pt x="502" y="36"/>
                      </a:lnTo>
                      <a:lnTo>
                        <a:pt x="395" y="78"/>
                      </a:lnTo>
                      <a:lnTo>
                        <a:pt x="293" y="138"/>
                      </a:lnTo>
                      <a:lnTo>
                        <a:pt x="204" y="210"/>
                      </a:lnTo>
                      <a:lnTo>
                        <a:pt x="156" y="264"/>
                      </a:lnTo>
                      <a:lnTo>
                        <a:pt x="114" y="324"/>
                      </a:lnTo>
                      <a:lnTo>
                        <a:pt x="78" y="389"/>
                      </a:lnTo>
                      <a:lnTo>
                        <a:pt x="48" y="461"/>
                      </a:lnTo>
                      <a:lnTo>
                        <a:pt x="30" y="533"/>
                      </a:lnTo>
                      <a:lnTo>
                        <a:pt x="12" y="611"/>
                      </a:lnTo>
                      <a:lnTo>
                        <a:pt x="6" y="695"/>
                      </a:lnTo>
                      <a:lnTo>
                        <a:pt x="0" y="779"/>
                      </a:lnTo>
                      <a:lnTo>
                        <a:pt x="6" y="875"/>
                      </a:lnTo>
                      <a:lnTo>
                        <a:pt x="18" y="971"/>
                      </a:lnTo>
                      <a:lnTo>
                        <a:pt x="36" y="1067"/>
                      </a:lnTo>
                      <a:lnTo>
                        <a:pt x="60" y="1169"/>
                      </a:lnTo>
                      <a:lnTo>
                        <a:pt x="96" y="1271"/>
                      </a:lnTo>
                      <a:lnTo>
                        <a:pt x="132" y="1373"/>
                      </a:lnTo>
                      <a:lnTo>
                        <a:pt x="180" y="1474"/>
                      </a:lnTo>
                      <a:lnTo>
                        <a:pt x="233" y="1582"/>
                      </a:lnTo>
                      <a:lnTo>
                        <a:pt x="287" y="1684"/>
                      </a:lnTo>
                      <a:lnTo>
                        <a:pt x="353" y="1786"/>
                      </a:lnTo>
                      <a:lnTo>
                        <a:pt x="496" y="1990"/>
                      </a:lnTo>
                      <a:lnTo>
                        <a:pt x="664" y="2188"/>
                      </a:lnTo>
                      <a:lnTo>
                        <a:pt x="849" y="2380"/>
                      </a:lnTo>
                      <a:lnTo>
                        <a:pt x="981" y="2500"/>
                      </a:lnTo>
                      <a:lnTo>
                        <a:pt x="1112" y="2607"/>
                      </a:lnTo>
                      <a:lnTo>
                        <a:pt x="1244" y="2709"/>
                      </a:lnTo>
                      <a:lnTo>
                        <a:pt x="1381" y="2805"/>
                      </a:lnTo>
                      <a:lnTo>
                        <a:pt x="1519" y="2889"/>
                      </a:lnTo>
                      <a:lnTo>
                        <a:pt x="1656" y="2961"/>
                      </a:lnTo>
                      <a:lnTo>
                        <a:pt x="1788" y="3021"/>
                      </a:lnTo>
                      <a:lnTo>
                        <a:pt x="1926" y="3075"/>
                      </a:lnTo>
                      <a:lnTo>
                        <a:pt x="1937" y="3075"/>
                      </a:lnTo>
                      <a:lnTo>
                        <a:pt x="1800" y="3021"/>
                      </a:lnTo>
                      <a:lnTo>
                        <a:pt x="1662" y="2961"/>
                      </a:lnTo>
                      <a:lnTo>
                        <a:pt x="1525" y="2889"/>
                      </a:lnTo>
                      <a:lnTo>
                        <a:pt x="1387" y="2805"/>
                      </a:lnTo>
                      <a:lnTo>
                        <a:pt x="1250" y="2709"/>
                      </a:lnTo>
                      <a:lnTo>
                        <a:pt x="1118" y="2607"/>
                      </a:lnTo>
                      <a:lnTo>
                        <a:pt x="981" y="2500"/>
                      </a:lnTo>
                      <a:lnTo>
                        <a:pt x="849" y="2380"/>
                      </a:lnTo>
                      <a:lnTo>
                        <a:pt x="849" y="2380"/>
                      </a:lnTo>
                      <a:close/>
                    </a:path>
                  </a:pathLst>
                </a:custGeom>
                <a:solidFill>
                  <a:schemeClr val="accent2"/>
                </a:solidFill>
                <a:ln w="9525">
                  <a:noFill/>
                  <a:round/>
                  <a:headEnd/>
                  <a:tailEnd/>
                </a:ln>
              </p:spPr>
              <p:txBody>
                <a:bodyPr/>
                <a:lstStyle/>
                <a:p>
                  <a:endParaRPr lang="en-US"/>
                </a:p>
              </p:txBody>
            </p:sp>
            <p:grpSp>
              <p:nvGrpSpPr>
                <p:cNvPr id="229382" name="Group 6"/>
                <p:cNvGrpSpPr>
                  <a:grpSpLocks/>
                </p:cNvGrpSpPr>
                <p:nvPr userDrawn="1"/>
              </p:nvGrpSpPr>
              <p:grpSpPr bwMode="auto">
                <a:xfrm>
                  <a:off x="0" y="522"/>
                  <a:ext cx="4751" cy="3794"/>
                  <a:chOff x="0" y="522"/>
                  <a:chExt cx="4751" cy="3794"/>
                </a:xfrm>
              </p:grpSpPr>
              <p:sp>
                <p:nvSpPr>
                  <p:cNvPr id="229383" name="Freeform 7"/>
                  <p:cNvSpPr>
                    <a:spLocks/>
                  </p:cNvSpPr>
                  <p:nvPr userDrawn="1"/>
                </p:nvSpPr>
                <p:spPr bwMode="hidden">
                  <a:xfrm>
                    <a:off x="400" y="815"/>
                    <a:ext cx="3964" cy="3501"/>
                  </a:xfrm>
                  <a:custGeom>
                    <a:avLst/>
                    <a:gdLst/>
                    <a:ahLst/>
                    <a:cxnLst>
                      <a:cxn ang="0">
                        <a:pos x="3946" y="2860"/>
                      </a:cxn>
                      <a:cxn ang="0">
                        <a:pos x="3910" y="2614"/>
                      </a:cxn>
                      <a:cxn ang="0">
                        <a:pos x="3839" y="2368"/>
                      </a:cxn>
                      <a:cxn ang="0">
                        <a:pos x="3731" y="2110"/>
                      </a:cxn>
                      <a:cxn ang="0">
                        <a:pos x="3593" y="1853"/>
                      </a:cxn>
                      <a:cxn ang="0">
                        <a:pos x="3432" y="1595"/>
                      </a:cxn>
                      <a:cxn ang="0">
                        <a:pos x="3241" y="1343"/>
                      </a:cxn>
                      <a:cxn ang="0">
                        <a:pos x="3025" y="1103"/>
                      </a:cxn>
                      <a:cxn ang="0">
                        <a:pos x="2721" y="815"/>
                      </a:cxn>
                      <a:cxn ang="0">
                        <a:pos x="2332" y="522"/>
                      </a:cxn>
                      <a:cxn ang="0">
                        <a:pos x="1943" y="288"/>
                      </a:cxn>
                      <a:cxn ang="0">
                        <a:pos x="1555" y="126"/>
                      </a:cxn>
                      <a:cxn ang="0">
                        <a:pos x="1184" y="24"/>
                      </a:cxn>
                      <a:cxn ang="0">
                        <a:pos x="837" y="0"/>
                      </a:cxn>
                      <a:cxn ang="0">
                        <a:pos x="526" y="48"/>
                      </a:cxn>
                      <a:cxn ang="0">
                        <a:pos x="263" y="174"/>
                      </a:cxn>
                      <a:cxn ang="0">
                        <a:pos x="114" y="312"/>
                      </a:cxn>
                      <a:cxn ang="0">
                        <a:pos x="0" y="486"/>
                      </a:cxn>
                      <a:cxn ang="0">
                        <a:pos x="72" y="372"/>
                      </a:cxn>
                      <a:cxn ang="0">
                        <a:pos x="269" y="174"/>
                      </a:cxn>
                      <a:cxn ang="0">
                        <a:pos x="526" y="48"/>
                      </a:cxn>
                      <a:cxn ang="0">
                        <a:pos x="837" y="6"/>
                      </a:cxn>
                      <a:cxn ang="0">
                        <a:pos x="1184" y="30"/>
                      </a:cxn>
                      <a:cxn ang="0">
                        <a:pos x="1555" y="132"/>
                      </a:cxn>
                      <a:cxn ang="0">
                        <a:pos x="1943" y="294"/>
                      </a:cxn>
                      <a:cxn ang="0">
                        <a:pos x="2332" y="528"/>
                      </a:cxn>
                      <a:cxn ang="0">
                        <a:pos x="2715" y="821"/>
                      </a:cxn>
                      <a:cxn ang="0">
                        <a:pos x="3127" y="1223"/>
                      </a:cxn>
                      <a:cxn ang="0">
                        <a:pos x="3336" y="1469"/>
                      </a:cxn>
                      <a:cxn ang="0">
                        <a:pos x="3510" y="1727"/>
                      </a:cxn>
                      <a:cxn ang="0">
                        <a:pos x="3665" y="1984"/>
                      </a:cxn>
                      <a:cxn ang="0">
                        <a:pos x="3785" y="2236"/>
                      </a:cxn>
                      <a:cxn ang="0">
                        <a:pos x="3875" y="2494"/>
                      </a:cxn>
                      <a:cxn ang="0">
                        <a:pos x="3934" y="2740"/>
                      </a:cxn>
                      <a:cxn ang="0">
                        <a:pos x="3952" y="2973"/>
                      </a:cxn>
                      <a:cxn ang="0">
                        <a:pos x="3922" y="3255"/>
                      </a:cxn>
                      <a:cxn ang="0">
                        <a:pos x="3833" y="3501"/>
                      </a:cxn>
                      <a:cxn ang="0">
                        <a:pos x="3886" y="3387"/>
                      </a:cxn>
                      <a:cxn ang="0">
                        <a:pos x="3946" y="3123"/>
                      </a:cxn>
                      <a:cxn ang="0">
                        <a:pos x="3952" y="2973"/>
                      </a:cxn>
                    </a:cxnLst>
                    <a:rect l="0" t="0" r="r" b="b"/>
                    <a:pathLst>
                      <a:path w="3952" h="3501">
                        <a:moveTo>
                          <a:pt x="3952" y="2973"/>
                        </a:moveTo>
                        <a:lnTo>
                          <a:pt x="3946" y="2860"/>
                        </a:lnTo>
                        <a:lnTo>
                          <a:pt x="3934" y="2740"/>
                        </a:lnTo>
                        <a:lnTo>
                          <a:pt x="3910" y="2614"/>
                        </a:lnTo>
                        <a:lnTo>
                          <a:pt x="3875" y="2494"/>
                        </a:lnTo>
                        <a:lnTo>
                          <a:pt x="3839" y="2368"/>
                        </a:lnTo>
                        <a:lnTo>
                          <a:pt x="3785" y="2236"/>
                        </a:lnTo>
                        <a:lnTo>
                          <a:pt x="3731" y="2110"/>
                        </a:lnTo>
                        <a:lnTo>
                          <a:pt x="3665" y="1978"/>
                        </a:lnTo>
                        <a:lnTo>
                          <a:pt x="3593" y="1853"/>
                        </a:lnTo>
                        <a:lnTo>
                          <a:pt x="3516" y="1721"/>
                        </a:lnTo>
                        <a:lnTo>
                          <a:pt x="3432" y="1595"/>
                        </a:lnTo>
                        <a:lnTo>
                          <a:pt x="3336" y="1469"/>
                        </a:lnTo>
                        <a:lnTo>
                          <a:pt x="3241" y="1343"/>
                        </a:lnTo>
                        <a:lnTo>
                          <a:pt x="3133" y="1223"/>
                        </a:lnTo>
                        <a:lnTo>
                          <a:pt x="3025" y="1103"/>
                        </a:lnTo>
                        <a:lnTo>
                          <a:pt x="2906" y="983"/>
                        </a:lnTo>
                        <a:lnTo>
                          <a:pt x="2721" y="815"/>
                        </a:lnTo>
                        <a:lnTo>
                          <a:pt x="2529" y="660"/>
                        </a:lnTo>
                        <a:lnTo>
                          <a:pt x="2332" y="522"/>
                        </a:lnTo>
                        <a:lnTo>
                          <a:pt x="2141" y="396"/>
                        </a:lnTo>
                        <a:lnTo>
                          <a:pt x="1943" y="288"/>
                        </a:lnTo>
                        <a:lnTo>
                          <a:pt x="1746" y="198"/>
                        </a:lnTo>
                        <a:lnTo>
                          <a:pt x="1555" y="126"/>
                        </a:lnTo>
                        <a:lnTo>
                          <a:pt x="1363" y="66"/>
                        </a:lnTo>
                        <a:lnTo>
                          <a:pt x="1184" y="24"/>
                        </a:lnTo>
                        <a:lnTo>
                          <a:pt x="1005" y="6"/>
                        </a:lnTo>
                        <a:lnTo>
                          <a:pt x="837" y="0"/>
                        </a:lnTo>
                        <a:lnTo>
                          <a:pt x="676" y="12"/>
                        </a:lnTo>
                        <a:lnTo>
                          <a:pt x="526" y="48"/>
                        </a:lnTo>
                        <a:lnTo>
                          <a:pt x="389" y="102"/>
                        </a:lnTo>
                        <a:lnTo>
                          <a:pt x="263" y="174"/>
                        </a:lnTo>
                        <a:lnTo>
                          <a:pt x="155" y="264"/>
                        </a:lnTo>
                        <a:lnTo>
                          <a:pt x="114" y="312"/>
                        </a:lnTo>
                        <a:lnTo>
                          <a:pt x="72" y="366"/>
                        </a:lnTo>
                        <a:lnTo>
                          <a:pt x="0" y="486"/>
                        </a:lnTo>
                        <a:lnTo>
                          <a:pt x="0" y="498"/>
                        </a:lnTo>
                        <a:lnTo>
                          <a:pt x="72" y="372"/>
                        </a:lnTo>
                        <a:lnTo>
                          <a:pt x="161" y="264"/>
                        </a:lnTo>
                        <a:lnTo>
                          <a:pt x="269" y="174"/>
                        </a:lnTo>
                        <a:lnTo>
                          <a:pt x="395" y="102"/>
                        </a:lnTo>
                        <a:lnTo>
                          <a:pt x="526" y="48"/>
                        </a:lnTo>
                        <a:lnTo>
                          <a:pt x="676" y="18"/>
                        </a:lnTo>
                        <a:lnTo>
                          <a:pt x="837" y="6"/>
                        </a:lnTo>
                        <a:lnTo>
                          <a:pt x="1005" y="6"/>
                        </a:lnTo>
                        <a:lnTo>
                          <a:pt x="1184" y="30"/>
                        </a:lnTo>
                        <a:lnTo>
                          <a:pt x="1363" y="72"/>
                        </a:lnTo>
                        <a:lnTo>
                          <a:pt x="1555" y="132"/>
                        </a:lnTo>
                        <a:lnTo>
                          <a:pt x="1746" y="204"/>
                        </a:lnTo>
                        <a:lnTo>
                          <a:pt x="1943" y="294"/>
                        </a:lnTo>
                        <a:lnTo>
                          <a:pt x="2135" y="402"/>
                        </a:lnTo>
                        <a:lnTo>
                          <a:pt x="2332" y="528"/>
                        </a:lnTo>
                        <a:lnTo>
                          <a:pt x="2523" y="666"/>
                        </a:lnTo>
                        <a:lnTo>
                          <a:pt x="2715" y="821"/>
                        </a:lnTo>
                        <a:lnTo>
                          <a:pt x="2900" y="989"/>
                        </a:lnTo>
                        <a:lnTo>
                          <a:pt x="3127" y="1223"/>
                        </a:lnTo>
                        <a:lnTo>
                          <a:pt x="3235" y="1349"/>
                        </a:lnTo>
                        <a:lnTo>
                          <a:pt x="3336" y="1469"/>
                        </a:lnTo>
                        <a:lnTo>
                          <a:pt x="3426" y="1595"/>
                        </a:lnTo>
                        <a:lnTo>
                          <a:pt x="3510" y="1727"/>
                        </a:lnTo>
                        <a:lnTo>
                          <a:pt x="3593" y="1853"/>
                        </a:lnTo>
                        <a:lnTo>
                          <a:pt x="3665" y="1984"/>
                        </a:lnTo>
                        <a:lnTo>
                          <a:pt x="3731" y="2110"/>
                        </a:lnTo>
                        <a:lnTo>
                          <a:pt x="3785" y="2236"/>
                        </a:lnTo>
                        <a:lnTo>
                          <a:pt x="3833" y="2368"/>
                        </a:lnTo>
                        <a:lnTo>
                          <a:pt x="3875" y="2494"/>
                        </a:lnTo>
                        <a:lnTo>
                          <a:pt x="3910" y="2614"/>
                        </a:lnTo>
                        <a:lnTo>
                          <a:pt x="3934" y="2740"/>
                        </a:lnTo>
                        <a:lnTo>
                          <a:pt x="3946" y="2860"/>
                        </a:lnTo>
                        <a:lnTo>
                          <a:pt x="3952" y="2973"/>
                        </a:lnTo>
                        <a:lnTo>
                          <a:pt x="3946" y="3123"/>
                        </a:lnTo>
                        <a:lnTo>
                          <a:pt x="3922" y="3255"/>
                        </a:lnTo>
                        <a:lnTo>
                          <a:pt x="3886" y="3387"/>
                        </a:lnTo>
                        <a:lnTo>
                          <a:pt x="3833" y="3501"/>
                        </a:lnTo>
                        <a:lnTo>
                          <a:pt x="3833" y="3501"/>
                        </a:lnTo>
                        <a:lnTo>
                          <a:pt x="3886" y="3387"/>
                        </a:lnTo>
                        <a:lnTo>
                          <a:pt x="3928" y="3255"/>
                        </a:lnTo>
                        <a:lnTo>
                          <a:pt x="3946" y="3123"/>
                        </a:lnTo>
                        <a:lnTo>
                          <a:pt x="3952" y="2973"/>
                        </a:lnTo>
                        <a:lnTo>
                          <a:pt x="3952" y="2973"/>
                        </a:lnTo>
                        <a:close/>
                      </a:path>
                    </a:pathLst>
                  </a:custGeom>
                  <a:solidFill>
                    <a:schemeClr val="accent2"/>
                  </a:solidFill>
                  <a:ln w="9525">
                    <a:noFill/>
                    <a:round/>
                    <a:headEnd/>
                    <a:tailEnd/>
                  </a:ln>
                </p:spPr>
                <p:txBody>
                  <a:bodyPr/>
                  <a:lstStyle/>
                  <a:p>
                    <a:endParaRPr lang="en-US"/>
                  </a:p>
                </p:txBody>
              </p:sp>
              <p:sp>
                <p:nvSpPr>
                  <p:cNvPr id="229384" name="Freeform 8"/>
                  <p:cNvSpPr>
                    <a:spLocks/>
                  </p:cNvSpPr>
                  <p:nvPr userDrawn="1"/>
                </p:nvSpPr>
                <p:spPr bwMode="hidden">
                  <a:xfrm>
                    <a:off x="406" y="953"/>
                    <a:ext cx="3803" cy="3363"/>
                  </a:xfrm>
                  <a:custGeom>
                    <a:avLst/>
                    <a:gdLst/>
                    <a:ahLst/>
                    <a:cxnLst>
                      <a:cxn ang="0">
                        <a:pos x="676" y="2416"/>
                      </a:cxn>
                      <a:cxn ang="0">
                        <a:pos x="419" y="2062"/>
                      </a:cxn>
                      <a:cxn ang="0">
                        <a:pos x="215" y="1703"/>
                      </a:cxn>
                      <a:cxn ang="0">
                        <a:pos x="78" y="1343"/>
                      </a:cxn>
                      <a:cxn ang="0">
                        <a:pos x="12" y="1001"/>
                      </a:cxn>
                      <a:cxn ang="0">
                        <a:pos x="18" y="701"/>
                      </a:cxn>
                      <a:cxn ang="0">
                        <a:pos x="96" y="450"/>
                      </a:cxn>
                      <a:cxn ang="0">
                        <a:pos x="239" y="246"/>
                      </a:cxn>
                      <a:cxn ang="0">
                        <a:pos x="580" y="48"/>
                      </a:cxn>
                      <a:cxn ang="0">
                        <a:pos x="1028" y="6"/>
                      </a:cxn>
                      <a:cxn ang="0">
                        <a:pos x="1543" y="120"/>
                      </a:cxn>
                      <a:cxn ang="0">
                        <a:pos x="2087" y="378"/>
                      </a:cxn>
                      <a:cxn ang="0">
                        <a:pos x="2631" y="773"/>
                      </a:cxn>
                      <a:cxn ang="0">
                        <a:pos x="3115" y="1265"/>
                      </a:cxn>
                      <a:cxn ang="0">
                        <a:pos x="3378" y="1625"/>
                      </a:cxn>
                      <a:cxn ang="0">
                        <a:pos x="3582" y="1984"/>
                      </a:cxn>
                      <a:cxn ang="0">
                        <a:pos x="3719" y="2344"/>
                      </a:cxn>
                      <a:cxn ang="0">
                        <a:pos x="3785" y="2686"/>
                      </a:cxn>
                      <a:cxn ang="0">
                        <a:pos x="3749" y="3105"/>
                      </a:cxn>
                      <a:cxn ang="0">
                        <a:pos x="3629" y="3363"/>
                      </a:cxn>
                      <a:cxn ang="0">
                        <a:pos x="3779" y="2967"/>
                      </a:cxn>
                      <a:cxn ang="0">
                        <a:pos x="3791" y="2794"/>
                      </a:cxn>
                      <a:cxn ang="0">
                        <a:pos x="3749" y="2458"/>
                      </a:cxn>
                      <a:cxn ang="0">
                        <a:pos x="3635" y="2104"/>
                      </a:cxn>
                      <a:cxn ang="0">
                        <a:pos x="3456" y="1739"/>
                      </a:cxn>
                      <a:cxn ang="0">
                        <a:pos x="3211" y="1385"/>
                      </a:cxn>
                      <a:cxn ang="0">
                        <a:pos x="2804" y="929"/>
                      </a:cxn>
                      <a:cxn ang="0">
                        <a:pos x="2272" y="492"/>
                      </a:cxn>
                      <a:cxn ang="0">
                        <a:pos x="1722" y="192"/>
                      </a:cxn>
                      <a:cxn ang="0">
                        <a:pos x="1190" y="24"/>
                      </a:cxn>
                      <a:cxn ang="0">
                        <a:pos x="717" y="12"/>
                      </a:cxn>
                      <a:cxn ang="0">
                        <a:pos x="335" y="162"/>
                      </a:cxn>
                      <a:cxn ang="0">
                        <a:pos x="132" y="378"/>
                      </a:cxn>
                      <a:cxn ang="0">
                        <a:pos x="36" y="612"/>
                      </a:cxn>
                      <a:cxn ang="0">
                        <a:pos x="0" y="893"/>
                      </a:cxn>
                      <a:cxn ang="0">
                        <a:pos x="42" y="1229"/>
                      </a:cxn>
                      <a:cxn ang="0">
                        <a:pos x="161" y="1583"/>
                      </a:cxn>
                      <a:cxn ang="0">
                        <a:pos x="341" y="1942"/>
                      </a:cxn>
                      <a:cxn ang="0">
                        <a:pos x="580" y="2302"/>
                      </a:cxn>
                      <a:cxn ang="0">
                        <a:pos x="987" y="2758"/>
                      </a:cxn>
                      <a:cxn ang="0">
                        <a:pos x="1596" y="3237"/>
                      </a:cxn>
                      <a:cxn ang="0">
                        <a:pos x="1596" y="3237"/>
                      </a:cxn>
                      <a:cxn ang="0">
                        <a:pos x="993" y="2758"/>
                      </a:cxn>
                    </a:cxnLst>
                    <a:rect l="0" t="0" r="r" b="b"/>
                    <a:pathLst>
                      <a:path w="3791" h="3363">
                        <a:moveTo>
                          <a:pt x="993" y="2758"/>
                        </a:moveTo>
                        <a:lnTo>
                          <a:pt x="777" y="2536"/>
                        </a:lnTo>
                        <a:lnTo>
                          <a:pt x="676" y="2416"/>
                        </a:lnTo>
                        <a:lnTo>
                          <a:pt x="586" y="2302"/>
                        </a:lnTo>
                        <a:lnTo>
                          <a:pt x="496" y="2182"/>
                        </a:lnTo>
                        <a:lnTo>
                          <a:pt x="419" y="2062"/>
                        </a:lnTo>
                        <a:lnTo>
                          <a:pt x="341" y="1942"/>
                        </a:lnTo>
                        <a:lnTo>
                          <a:pt x="275" y="1822"/>
                        </a:lnTo>
                        <a:lnTo>
                          <a:pt x="215" y="1703"/>
                        </a:lnTo>
                        <a:lnTo>
                          <a:pt x="161" y="1583"/>
                        </a:lnTo>
                        <a:lnTo>
                          <a:pt x="114" y="1463"/>
                        </a:lnTo>
                        <a:lnTo>
                          <a:pt x="78" y="1343"/>
                        </a:lnTo>
                        <a:lnTo>
                          <a:pt x="48" y="1229"/>
                        </a:lnTo>
                        <a:lnTo>
                          <a:pt x="24" y="1115"/>
                        </a:lnTo>
                        <a:lnTo>
                          <a:pt x="12" y="1001"/>
                        </a:lnTo>
                        <a:lnTo>
                          <a:pt x="6" y="893"/>
                        </a:lnTo>
                        <a:lnTo>
                          <a:pt x="12" y="797"/>
                        </a:lnTo>
                        <a:lnTo>
                          <a:pt x="18" y="701"/>
                        </a:lnTo>
                        <a:lnTo>
                          <a:pt x="42" y="612"/>
                        </a:lnTo>
                        <a:lnTo>
                          <a:pt x="66" y="528"/>
                        </a:lnTo>
                        <a:lnTo>
                          <a:pt x="96" y="450"/>
                        </a:lnTo>
                        <a:lnTo>
                          <a:pt x="138" y="378"/>
                        </a:lnTo>
                        <a:lnTo>
                          <a:pt x="185" y="306"/>
                        </a:lnTo>
                        <a:lnTo>
                          <a:pt x="239" y="246"/>
                        </a:lnTo>
                        <a:lnTo>
                          <a:pt x="341" y="162"/>
                        </a:lnTo>
                        <a:lnTo>
                          <a:pt x="454" y="96"/>
                        </a:lnTo>
                        <a:lnTo>
                          <a:pt x="580" y="48"/>
                        </a:lnTo>
                        <a:lnTo>
                          <a:pt x="723" y="18"/>
                        </a:lnTo>
                        <a:lnTo>
                          <a:pt x="867" y="6"/>
                        </a:lnTo>
                        <a:lnTo>
                          <a:pt x="1028" y="6"/>
                        </a:lnTo>
                        <a:lnTo>
                          <a:pt x="1196" y="30"/>
                        </a:lnTo>
                        <a:lnTo>
                          <a:pt x="1363" y="66"/>
                        </a:lnTo>
                        <a:lnTo>
                          <a:pt x="1543" y="120"/>
                        </a:lnTo>
                        <a:lnTo>
                          <a:pt x="1722" y="192"/>
                        </a:lnTo>
                        <a:lnTo>
                          <a:pt x="1901" y="282"/>
                        </a:lnTo>
                        <a:lnTo>
                          <a:pt x="2087" y="378"/>
                        </a:lnTo>
                        <a:lnTo>
                          <a:pt x="2272" y="498"/>
                        </a:lnTo>
                        <a:lnTo>
                          <a:pt x="2451" y="624"/>
                        </a:lnTo>
                        <a:lnTo>
                          <a:pt x="2631" y="773"/>
                        </a:lnTo>
                        <a:lnTo>
                          <a:pt x="2804" y="929"/>
                        </a:lnTo>
                        <a:lnTo>
                          <a:pt x="3019" y="1151"/>
                        </a:lnTo>
                        <a:lnTo>
                          <a:pt x="3115" y="1265"/>
                        </a:lnTo>
                        <a:lnTo>
                          <a:pt x="3211" y="1385"/>
                        </a:lnTo>
                        <a:lnTo>
                          <a:pt x="3295" y="1505"/>
                        </a:lnTo>
                        <a:lnTo>
                          <a:pt x="3378" y="1625"/>
                        </a:lnTo>
                        <a:lnTo>
                          <a:pt x="3450" y="1745"/>
                        </a:lnTo>
                        <a:lnTo>
                          <a:pt x="3522" y="1864"/>
                        </a:lnTo>
                        <a:lnTo>
                          <a:pt x="3582" y="1984"/>
                        </a:lnTo>
                        <a:lnTo>
                          <a:pt x="3635" y="2104"/>
                        </a:lnTo>
                        <a:lnTo>
                          <a:pt x="3677" y="2224"/>
                        </a:lnTo>
                        <a:lnTo>
                          <a:pt x="3719" y="2344"/>
                        </a:lnTo>
                        <a:lnTo>
                          <a:pt x="3749" y="2458"/>
                        </a:lnTo>
                        <a:lnTo>
                          <a:pt x="3773" y="2572"/>
                        </a:lnTo>
                        <a:lnTo>
                          <a:pt x="3785" y="2686"/>
                        </a:lnTo>
                        <a:lnTo>
                          <a:pt x="3791" y="2794"/>
                        </a:lnTo>
                        <a:lnTo>
                          <a:pt x="3779" y="2955"/>
                        </a:lnTo>
                        <a:lnTo>
                          <a:pt x="3749" y="3105"/>
                        </a:lnTo>
                        <a:lnTo>
                          <a:pt x="3695" y="3243"/>
                        </a:lnTo>
                        <a:lnTo>
                          <a:pt x="3623" y="3363"/>
                        </a:lnTo>
                        <a:lnTo>
                          <a:pt x="3629" y="3363"/>
                        </a:lnTo>
                        <a:lnTo>
                          <a:pt x="3701" y="3243"/>
                        </a:lnTo>
                        <a:lnTo>
                          <a:pt x="3749" y="3111"/>
                        </a:lnTo>
                        <a:lnTo>
                          <a:pt x="3779" y="2967"/>
                        </a:lnTo>
                        <a:lnTo>
                          <a:pt x="3791" y="2806"/>
                        </a:lnTo>
                        <a:lnTo>
                          <a:pt x="3791" y="2800"/>
                        </a:lnTo>
                        <a:lnTo>
                          <a:pt x="3791" y="2794"/>
                        </a:lnTo>
                        <a:lnTo>
                          <a:pt x="3785" y="2686"/>
                        </a:lnTo>
                        <a:lnTo>
                          <a:pt x="3773" y="2572"/>
                        </a:lnTo>
                        <a:lnTo>
                          <a:pt x="3749" y="2458"/>
                        </a:lnTo>
                        <a:lnTo>
                          <a:pt x="3719" y="2338"/>
                        </a:lnTo>
                        <a:lnTo>
                          <a:pt x="3683" y="2224"/>
                        </a:lnTo>
                        <a:lnTo>
                          <a:pt x="3635" y="2104"/>
                        </a:lnTo>
                        <a:lnTo>
                          <a:pt x="3582" y="1984"/>
                        </a:lnTo>
                        <a:lnTo>
                          <a:pt x="3522" y="1864"/>
                        </a:lnTo>
                        <a:lnTo>
                          <a:pt x="3456" y="1739"/>
                        </a:lnTo>
                        <a:lnTo>
                          <a:pt x="3378" y="1619"/>
                        </a:lnTo>
                        <a:lnTo>
                          <a:pt x="3300" y="1499"/>
                        </a:lnTo>
                        <a:lnTo>
                          <a:pt x="3211" y="1385"/>
                        </a:lnTo>
                        <a:lnTo>
                          <a:pt x="3121" y="1265"/>
                        </a:lnTo>
                        <a:lnTo>
                          <a:pt x="3019" y="1151"/>
                        </a:lnTo>
                        <a:lnTo>
                          <a:pt x="2804" y="929"/>
                        </a:lnTo>
                        <a:lnTo>
                          <a:pt x="2631" y="767"/>
                        </a:lnTo>
                        <a:lnTo>
                          <a:pt x="2451" y="624"/>
                        </a:lnTo>
                        <a:lnTo>
                          <a:pt x="2272" y="492"/>
                        </a:lnTo>
                        <a:lnTo>
                          <a:pt x="2087" y="378"/>
                        </a:lnTo>
                        <a:lnTo>
                          <a:pt x="1901" y="276"/>
                        </a:lnTo>
                        <a:lnTo>
                          <a:pt x="1722" y="192"/>
                        </a:lnTo>
                        <a:lnTo>
                          <a:pt x="1543" y="120"/>
                        </a:lnTo>
                        <a:lnTo>
                          <a:pt x="1363" y="66"/>
                        </a:lnTo>
                        <a:lnTo>
                          <a:pt x="1190" y="24"/>
                        </a:lnTo>
                        <a:lnTo>
                          <a:pt x="1028" y="6"/>
                        </a:lnTo>
                        <a:lnTo>
                          <a:pt x="867" y="0"/>
                        </a:lnTo>
                        <a:lnTo>
                          <a:pt x="717" y="12"/>
                        </a:lnTo>
                        <a:lnTo>
                          <a:pt x="580" y="42"/>
                        </a:lnTo>
                        <a:lnTo>
                          <a:pt x="448" y="90"/>
                        </a:lnTo>
                        <a:lnTo>
                          <a:pt x="335" y="162"/>
                        </a:lnTo>
                        <a:lnTo>
                          <a:pt x="233" y="246"/>
                        </a:lnTo>
                        <a:lnTo>
                          <a:pt x="179" y="306"/>
                        </a:lnTo>
                        <a:lnTo>
                          <a:pt x="132" y="378"/>
                        </a:lnTo>
                        <a:lnTo>
                          <a:pt x="90" y="450"/>
                        </a:lnTo>
                        <a:lnTo>
                          <a:pt x="60" y="528"/>
                        </a:lnTo>
                        <a:lnTo>
                          <a:pt x="36" y="612"/>
                        </a:lnTo>
                        <a:lnTo>
                          <a:pt x="12" y="701"/>
                        </a:lnTo>
                        <a:lnTo>
                          <a:pt x="6" y="797"/>
                        </a:lnTo>
                        <a:lnTo>
                          <a:pt x="0" y="893"/>
                        </a:lnTo>
                        <a:lnTo>
                          <a:pt x="6" y="1001"/>
                        </a:lnTo>
                        <a:lnTo>
                          <a:pt x="24" y="1115"/>
                        </a:lnTo>
                        <a:lnTo>
                          <a:pt x="42" y="1229"/>
                        </a:lnTo>
                        <a:lnTo>
                          <a:pt x="78" y="1343"/>
                        </a:lnTo>
                        <a:lnTo>
                          <a:pt x="114" y="1463"/>
                        </a:lnTo>
                        <a:lnTo>
                          <a:pt x="161" y="1583"/>
                        </a:lnTo>
                        <a:lnTo>
                          <a:pt x="215" y="1703"/>
                        </a:lnTo>
                        <a:lnTo>
                          <a:pt x="275" y="1822"/>
                        </a:lnTo>
                        <a:lnTo>
                          <a:pt x="341" y="1942"/>
                        </a:lnTo>
                        <a:lnTo>
                          <a:pt x="413" y="2062"/>
                        </a:lnTo>
                        <a:lnTo>
                          <a:pt x="496" y="2182"/>
                        </a:lnTo>
                        <a:lnTo>
                          <a:pt x="580" y="2302"/>
                        </a:lnTo>
                        <a:lnTo>
                          <a:pt x="676" y="2422"/>
                        </a:lnTo>
                        <a:lnTo>
                          <a:pt x="771" y="2536"/>
                        </a:lnTo>
                        <a:lnTo>
                          <a:pt x="987" y="2758"/>
                        </a:lnTo>
                        <a:lnTo>
                          <a:pt x="1184" y="2931"/>
                        </a:lnTo>
                        <a:lnTo>
                          <a:pt x="1387" y="3093"/>
                        </a:lnTo>
                        <a:lnTo>
                          <a:pt x="1596" y="3237"/>
                        </a:lnTo>
                        <a:lnTo>
                          <a:pt x="1800" y="3363"/>
                        </a:lnTo>
                        <a:lnTo>
                          <a:pt x="1806" y="3363"/>
                        </a:lnTo>
                        <a:lnTo>
                          <a:pt x="1596" y="3237"/>
                        </a:lnTo>
                        <a:lnTo>
                          <a:pt x="1393" y="3093"/>
                        </a:lnTo>
                        <a:lnTo>
                          <a:pt x="1190" y="2931"/>
                        </a:lnTo>
                        <a:lnTo>
                          <a:pt x="993" y="2758"/>
                        </a:lnTo>
                        <a:lnTo>
                          <a:pt x="993" y="2758"/>
                        </a:lnTo>
                        <a:close/>
                      </a:path>
                    </a:pathLst>
                  </a:custGeom>
                  <a:solidFill>
                    <a:schemeClr val="accent2"/>
                  </a:solidFill>
                  <a:ln w="9525">
                    <a:noFill/>
                    <a:round/>
                    <a:headEnd/>
                    <a:tailEnd/>
                  </a:ln>
                </p:spPr>
                <p:txBody>
                  <a:bodyPr/>
                  <a:lstStyle/>
                  <a:p>
                    <a:endParaRPr lang="en-US"/>
                  </a:p>
                </p:txBody>
              </p:sp>
              <p:sp>
                <p:nvSpPr>
                  <p:cNvPr id="229385" name="Freeform 9"/>
                  <p:cNvSpPr>
                    <a:spLocks/>
                  </p:cNvSpPr>
                  <p:nvPr userDrawn="1"/>
                </p:nvSpPr>
                <p:spPr bwMode="hidden">
                  <a:xfrm>
                    <a:off x="514" y="1091"/>
                    <a:ext cx="3538" cy="3225"/>
                  </a:xfrm>
                  <a:custGeom>
                    <a:avLst/>
                    <a:gdLst/>
                    <a:ahLst/>
                    <a:cxnLst>
                      <a:cxn ang="0">
                        <a:pos x="538" y="2146"/>
                      </a:cxn>
                      <a:cxn ang="0">
                        <a:pos x="317" y="1816"/>
                      </a:cxn>
                      <a:cxn ang="0">
                        <a:pos x="149" y="1481"/>
                      </a:cxn>
                      <a:cxn ang="0">
                        <a:pos x="41" y="1151"/>
                      </a:cxn>
                      <a:cxn ang="0">
                        <a:pos x="0" y="839"/>
                      </a:cxn>
                      <a:cxn ang="0">
                        <a:pos x="30" y="575"/>
                      </a:cxn>
                      <a:cxn ang="0">
                        <a:pos x="125" y="354"/>
                      </a:cxn>
                      <a:cxn ang="0">
                        <a:pos x="317" y="150"/>
                      </a:cxn>
                      <a:cxn ang="0">
                        <a:pos x="669" y="12"/>
                      </a:cxn>
                      <a:cxn ang="0">
                        <a:pos x="1112" y="24"/>
                      </a:cxn>
                      <a:cxn ang="0">
                        <a:pos x="1608" y="174"/>
                      </a:cxn>
                      <a:cxn ang="0">
                        <a:pos x="2116" y="456"/>
                      </a:cxn>
                      <a:cxn ang="0">
                        <a:pos x="2613" y="857"/>
                      </a:cxn>
                      <a:cxn ang="0">
                        <a:pos x="3073" y="1391"/>
                      </a:cxn>
                      <a:cxn ang="0">
                        <a:pos x="3276" y="1726"/>
                      </a:cxn>
                      <a:cxn ang="0">
                        <a:pos x="3426" y="2062"/>
                      </a:cxn>
                      <a:cxn ang="0">
                        <a:pos x="3509" y="2386"/>
                      </a:cxn>
                      <a:cxn ang="0">
                        <a:pos x="3521" y="2680"/>
                      </a:cxn>
                      <a:cxn ang="0">
                        <a:pos x="3474" y="2931"/>
                      </a:cxn>
                      <a:cxn ang="0">
                        <a:pos x="3360" y="3141"/>
                      </a:cxn>
                      <a:cxn ang="0">
                        <a:pos x="3282" y="3225"/>
                      </a:cxn>
                      <a:cxn ang="0">
                        <a:pos x="3312" y="3201"/>
                      </a:cxn>
                      <a:cxn ang="0">
                        <a:pos x="3444" y="3009"/>
                      </a:cxn>
                      <a:cxn ang="0">
                        <a:pos x="3515" y="2769"/>
                      </a:cxn>
                      <a:cxn ang="0">
                        <a:pos x="3521" y="2488"/>
                      </a:cxn>
                      <a:cxn ang="0">
                        <a:pos x="3462" y="2170"/>
                      </a:cxn>
                      <a:cxn ang="0">
                        <a:pos x="3336" y="1834"/>
                      </a:cxn>
                      <a:cxn ang="0">
                        <a:pos x="3145" y="1499"/>
                      </a:cxn>
                      <a:cxn ang="0">
                        <a:pos x="2816" y="1061"/>
                      </a:cxn>
                      <a:cxn ang="0">
                        <a:pos x="2284" y="575"/>
                      </a:cxn>
                      <a:cxn ang="0">
                        <a:pos x="1775" y="252"/>
                      </a:cxn>
                      <a:cxn ang="0">
                        <a:pos x="1273" y="60"/>
                      </a:cxn>
                      <a:cxn ang="0">
                        <a:pos x="807" y="0"/>
                      </a:cxn>
                      <a:cxn ang="0">
                        <a:pos x="418" y="84"/>
                      </a:cxn>
                      <a:cxn ang="0">
                        <a:pos x="167" y="288"/>
                      </a:cxn>
                      <a:cxn ang="0">
                        <a:pos x="53" y="498"/>
                      </a:cxn>
                      <a:cxn ang="0">
                        <a:pos x="0" y="749"/>
                      </a:cxn>
                      <a:cxn ang="0">
                        <a:pos x="18" y="1043"/>
                      </a:cxn>
                      <a:cxn ang="0">
                        <a:pos x="101" y="1373"/>
                      </a:cxn>
                      <a:cxn ang="0">
                        <a:pos x="251" y="1708"/>
                      </a:cxn>
                      <a:cxn ang="0">
                        <a:pos x="454" y="2038"/>
                      </a:cxn>
                      <a:cxn ang="0">
                        <a:pos x="914" y="2572"/>
                      </a:cxn>
                      <a:cxn ang="0">
                        <a:pos x="1255" y="2865"/>
                      </a:cxn>
                      <a:cxn ang="0">
                        <a:pos x="1608" y="3099"/>
                      </a:cxn>
                      <a:cxn ang="0">
                        <a:pos x="1853" y="3225"/>
                      </a:cxn>
                      <a:cxn ang="0">
                        <a:pos x="1494" y="3027"/>
                      </a:cxn>
                      <a:cxn ang="0">
                        <a:pos x="1142" y="2769"/>
                      </a:cxn>
                    </a:cxnLst>
                    <a:rect l="0" t="0" r="r" b="b"/>
                    <a:pathLst>
                      <a:path w="3527" h="3225">
                        <a:moveTo>
                          <a:pt x="914" y="2572"/>
                        </a:moveTo>
                        <a:lnTo>
                          <a:pt x="717" y="2362"/>
                        </a:lnTo>
                        <a:lnTo>
                          <a:pt x="538" y="2146"/>
                        </a:lnTo>
                        <a:lnTo>
                          <a:pt x="460" y="2038"/>
                        </a:lnTo>
                        <a:lnTo>
                          <a:pt x="382" y="1930"/>
                        </a:lnTo>
                        <a:lnTo>
                          <a:pt x="317" y="1816"/>
                        </a:lnTo>
                        <a:lnTo>
                          <a:pt x="251" y="1702"/>
                        </a:lnTo>
                        <a:lnTo>
                          <a:pt x="197" y="1589"/>
                        </a:lnTo>
                        <a:lnTo>
                          <a:pt x="149" y="1481"/>
                        </a:lnTo>
                        <a:lnTo>
                          <a:pt x="107" y="1367"/>
                        </a:lnTo>
                        <a:lnTo>
                          <a:pt x="71" y="1259"/>
                        </a:lnTo>
                        <a:lnTo>
                          <a:pt x="41" y="1151"/>
                        </a:lnTo>
                        <a:lnTo>
                          <a:pt x="18" y="1043"/>
                        </a:lnTo>
                        <a:lnTo>
                          <a:pt x="6" y="941"/>
                        </a:lnTo>
                        <a:lnTo>
                          <a:pt x="0" y="839"/>
                        </a:lnTo>
                        <a:lnTo>
                          <a:pt x="6" y="749"/>
                        </a:lnTo>
                        <a:lnTo>
                          <a:pt x="12" y="659"/>
                        </a:lnTo>
                        <a:lnTo>
                          <a:pt x="30" y="575"/>
                        </a:lnTo>
                        <a:lnTo>
                          <a:pt x="59" y="498"/>
                        </a:lnTo>
                        <a:lnTo>
                          <a:pt x="89" y="420"/>
                        </a:lnTo>
                        <a:lnTo>
                          <a:pt x="125" y="354"/>
                        </a:lnTo>
                        <a:lnTo>
                          <a:pt x="173" y="288"/>
                        </a:lnTo>
                        <a:lnTo>
                          <a:pt x="221" y="228"/>
                        </a:lnTo>
                        <a:lnTo>
                          <a:pt x="317" y="150"/>
                        </a:lnTo>
                        <a:lnTo>
                          <a:pt x="424" y="90"/>
                        </a:lnTo>
                        <a:lnTo>
                          <a:pt x="544" y="42"/>
                        </a:lnTo>
                        <a:lnTo>
                          <a:pt x="669" y="12"/>
                        </a:lnTo>
                        <a:lnTo>
                          <a:pt x="813" y="0"/>
                        </a:lnTo>
                        <a:lnTo>
                          <a:pt x="956" y="6"/>
                        </a:lnTo>
                        <a:lnTo>
                          <a:pt x="1112" y="24"/>
                        </a:lnTo>
                        <a:lnTo>
                          <a:pt x="1273" y="60"/>
                        </a:lnTo>
                        <a:lnTo>
                          <a:pt x="1441" y="114"/>
                        </a:lnTo>
                        <a:lnTo>
                          <a:pt x="1608" y="174"/>
                        </a:lnTo>
                        <a:lnTo>
                          <a:pt x="1775" y="258"/>
                        </a:lnTo>
                        <a:lnTo>
                          <a:pt x="1949" y="348"/>
                        </a:lnTo>
                        <a:lnTo>
                          <a:pt x="2116" y="456"/>
                        </a:lnTo>
                        <a:lnTo>
                          <a:pt x="2284" y="575"/>
                        </a:lnTo>
                        <a:lnTo>
                          <a:pt x="2451" y="713"/>
                        </a:lnTo>
                        <a:lnTo>
                          <a:pt x="2613" y="857"/>
                        </a:lnTo>
                        <a:lnTo>
                          <a:pt x="2810" y="1067"/>
                        </a:lnTo>
                        <a:lnTo>
                          <a:pt x="2989" y="1283"/>
                        </a:lnTo>
                        <a:lnTo>
                          <a:pt x="3073" y="1391"/>
                        </a:lnTo>
                        <a:lnTo>
                          <a:pt x="3145" y="1505"/>
                        </a:lnTo>
                        <a:lnTo>
                          <a:pt x="3216" y="1612"/>
                        </a:lnTo>
                        <a:lnTo>
                          <a:pt x="3276" y="1726"/>
                        </a:lnTo>
                        <a:lnTo>
                          <a:pt x="3330" y="1840"/>
                        </a:lnTo>
                        <a:lnTo>
                          <a:pt x="3384" y="1948"/>
                        </a:lnTo>
                        <a:lnTo>
                          <a:pt x="3426" y="2062"/>
                        </a:lnTo>
                        <a:lnTo>
                          <a:pt x="3462" y="2170"/>
                        </a:lnTo>
                        <a:lnTo>
                          <a:pt x="3491" y="2278"/>
                        </a:lnTo>
                        <a:lnTo>
                          <a:pt x="3509" y="2386"/>
                        </a:lnTo>
                        <a:lnTo>
                          <a:pt x="3521" y="2488"/>
                        </a:lnTo>
                        <a:lnTo>
                          <a:pt x="3527" y="2590"/>
                        </a:lnTo>
                        <a:lnTo>
                          <a:pt x="3521" y="2680"/>
                        </a:lnTo>
                        <a:lnTo>
                          <a:pt x="3515" y="2769"/>
                        </a:lnTo>
                        <a:lnTo>
                          <a:pt x="3497" y="2853"/>
                        </a:lnTo>
                        <a:lnTo>
                          <a:pt x="3474" y="2931"/>
                        </a:lnTo>
                        <a:lnTo>
                          <a:pt x="3438" y="3009"/>
                        </a:lnTo>
                        <a:lnTo>
                          <a:pt x="3402" y="3075"/>
                        </a:lnTo>
                        <a:lnTo>
                          <a:pt x="3360" y="3141"/>
                        </a:lnTo>
                        <a:lnTo>
                          <a:pt x="3306" y="3201"/>
                        </a:lnTo>
                        <a:lnTo>
                          <a:pt x="3294" y="3213"/>
                        </a:lnTo>
                        <a:lnTo>
                          <a:pt x="3282" y="3225"/>
                        </a:lnTo>
                        <a:lnTo>
                          <a:pt x="3288" y="3225"/>
                        </a:lnTo>
                        <a:lnTo>
                          <a:pt x="3300" y="3213"/>
                        </a:lnTo>
                        <a:lnTo>
                          <a:pt x="3312" y="3201"/>
                        </a:lnTo>
                        <a:lnTo>
                          <a:pt x="3366" y="3141"/>
                        </a:lnTo>
                        <a:lnTo>
                          <a:pt x="3408" y="3075"/>
                        </a:lnTo>
                        <a:lnTo>
                          <a:pt x="3444" y="3009"/>
                        </a:lnTo>
                        <a:lnTo>
                          <a:pt x="3474" y="2931"/>
                        </a:lnTo>
                        <a:lnTo>
                          <a:pt x="3497" y="2853"/>
                        </a:lnTo>
                        <a:lnTo>
                          <a:pt x="3515" y="2769"/>
                        </a:lnTo>
                        <a:lnTo>
                          <a:pt x="3527" y="2680"/>
                        </a:lnTo>
                        <a:lnTo>
                          <a:pt x="3527" y="2590"/>
                        </a:lnTo>
                        <a:lnTo>
                          <a:pt x="3521" y="2488"/>
                        </a:lnTo>
                        <a:lnTo>
                          <a:pt x="3509" y="2386"/>
                        </a:lnTo>
                        <a:lnTo>
                          <a:pt x="3491" y="2278"/>
                        </a:lnTo>
                        <a:lnTo>
                          <a:pt x="3462" y="2170"/>
                        </a:lnTo>
                        <a:lnTo>
                          <a:pt x="3426" y="2056"/>
                        </a:lnTo>
                        <a:lnTo>
                          <a:pt x="3384" y="1948"/>
                        </a:lnTo>
                        <a:lnTo>
                          <a:pt x="3336" y="1834"/>
                        </a:lnTo>
                        <a:lnTo>
                          <a:pt x="3276" y="1726"/>
                        </a:lnTo>
                        <a:lnTo>
                          <a:pt x="3216" y="1612"/>
                        </a:lnTo>
                        <a:lnTo>
                          <a:pt x="3145" y="1499"/>
                        </a:lnTo>
                        <a:lnTo>
                          <a:pt x="3073" y="1391"/>
                        </a:lnTo>
                        <a:lnTo>
                          <a:pt x="2989" y="1277"/>
                        </a:lnTo>
                        <a:lnTo>
                          <a:pt x="2816" y="1061"/>
                        </a:lnTo>
                        <a:lnTo>
                          <a:pt x="2613" y="857"/>
                        </a:lnTo>
                        <a:lnTo>
                          <a:pt x="2451" y="707"/>
                        </a:lnTo>
                        <a:lnTo>
                          <a:pt x="2284" y="575"/>
                        </a:lnTo>
                        <a:lnTo>
                          <a:pt x="2116" y="456"/>
                        </a:lnTo>
                        <a:lnTo>
                          <a:pt x="1949" y="348"/>
                        </a:lnTo>
                        <a:lnTo>
                          <a:pt x="1775" y="252"/>
                        </a:lnTo>
                        <a:lnTo>
                          <a:pt x="1608" y="174"/>
                        </a:lnTo>
                        <a:lnTo>
                          <a:pt x="1435" y="108"/>
                        </a:lnTo>
                        <a:lnTo>
                          <a:pt x="1273" y="60"/>
                        </a:lnTo>
                        <a:lnTo>
                          <a:pt x="1112" y="24"/>
                        </a:lnTo>
                        <a:lnTo>
                          <a:pt x="956" y="0"/>
                        </a:lnTo>
                        <a:lnTo>
                          <a:pt x="807" y="0"/>
                        </a:lnTo>
                        <a:lnTo>
                          <a:pt x="669" y="12"/>
                        </a:lnTo>
                        <a:lnTo>
                          <a:pt x="538" y="42"/>
                        </a:lnTo>
                        <a:lnTo>
                          <a:pt x="418" y="84"/>
                        </a:lnTo>
                        <a:lnTo>
                          <a:pt x="311" y="150"/>
                        </a:lnTo>
                        <a:lnTo>
                          <a:pt x="215" y="228"/>
                        </a:lnTo>
                        <a:lnTo>
                          <a:pt x="167" y="288"/>
                        </a:lnTo>
                        <a:lnTo>
                          <a:pt x="119" y="354"/>
                        </a:lnTo>
                        <a:lnTo>
                          <a:pt x="83" y="420"/>
                        </a:lnTo>
                        <a:lnTo>
                          <a:pt x="53" y="498"/>
                        </a:lnTo>
                        <a:lnTo>
                          <a:pt x="30" y="575"/>
                        </a:lnTo>
                        <a:lnTo>
                          <a:pt x="12" y="659"/>
                        </a:lnTo>
                        <a:lnTo>
                          <a:pt x="0" y="749"/>
                        </a:lnTo>
                        <a:lnTo>
                          <a:pt x="0" y="839"/>
                        </a:lnTo>
                        <a:lnTo>
                          <a:pt x="6" y="941"/>
                        </a:lnTo>
                        <a:lnTo>
                          <a:pt x="18" y="1043"/>
                        </a:lnTo>
                        <a:lnTo>
                          <a:pt x="35" y="1151"/>
                        </a:lnTo>
                        <a:lnTo>
                          <a:pt x="65" y="1259"/>
                        </a:lnTo>
                        <a:lnTo>
                          <a:pt x="101" y="1373"/>
                        </a:lnTo>
                        <a:lnTo>
                          <a:pt x="143" y="1481"/>
                        </a:lnTo>
                        <a:lnTo>
                          <a:pt x="191" y="1595"/>
                        </a:lnTo>
                        <a:lnTo>
                          <a:pt x="251" y="1708"/>
                        </a:lnTo>
                        <a:lnTo>
                          <a:pt x="311" y="1816"/>
                        </a:lnTo>
                        <a:lnTo>
                          <a:pt x="382" y="1930"/>
                        </a:lnTo>
                        <a:lnTo>
                          <a:pt x="454" y="2038"/>
                        </a:lnTo>
                        <a:lnTo>
                          <a:pt x="538" y="2152"/>
                        </a:lnTo>
                        <a:lnTo>
                          <a:pt x="717" y="2368"/>
                        </a:lnTo>
                        <a:lnTo>
                          <a:pt x="914" y="2572"/>
                        </a:lnTo>
                        <a:lnTo>
                          <a:pt x="1028" y="2674"/>
                        </a:lnTo>
                        <a:lnTo>
                          <a:pt x="1142" y="2775"/>
                        </a:lnTo>
                        <a:lnTo>
                          <a:pt x="1255" y="2865"/>
                        </a:lnTo>
                        <a:lnTo>
                          <a:pt x="1369" y="2949"/>
                        </a:lnTo>
                        <a:lnTo>
                          <a:pt x="1488" y="3027"/>
                        </a:lnTo>
                        <a:lnTo>
                          <a:pt x="1608" y="3099"/>
                        </a:lnTo>
                        <a:lnTo>
                          <a:pt x="1722" y="3165"/>
                        </a:lnTo>
                        <a:lnTo>
                          <a:pt x="1841" y="3225"/>
                        </a:lnTo>
                        <a:lnTo>
                          <a:pt x="1853" y="3225"/>
                        </a:lnTo>
                        <a:lnTo>
                          <a:pt x="1734" y="3165"/>
                        </a:lnTo>
                        <a:lnTo>
                          <a:pt x="1614" y="3099"/>
                        </a:lnTo>
                        <a:lnTo>
                          <a:pt x="1494" y="3027"/>
                        </a:lnTo>
                        <a:lnTo>
                          <a:pt x="1375" y="2949"/>
                        </a:lnTo>
                        <a:lnTo>
                          <a:pt x="1261" y="2865"/>
                        </a:lnTo>
                        <a:lnTo>
                          <a:pt x="1142" y="2769"/>
                        </a:lnTo>
                        <a:lnTo>
                          <a:pt x="914" y="2572"/>
                        </a:lnTo>
                        <a:lnTo>
                          <a:pt x="914" y="2572"/>
                        </a:lnTo>
                        <a:close/>
                      </a:path>
                    </a:pathLst>
                  </a:custGeom>
                  <a:solidFill>
                    <a:schemeClr val="accent2"/>
                  </a:solidFill>
                  <a:ln w="9525">
                    <a:noFill/>
                    <a:round/>
                    <a:headEnd/>
                    <a:tailEnd/>
                  </a:ln>
                </p:spPr>
                <p:txBody>
                  <a:bodyPr/>
                  <a:lstStyle/>
                  <a:p>
                    <a:endParaRPr lang="en-US"/>
                  </a:p>
                </p:txBody>
              </p:sp>
              <p:grpSp>
                <p:nvGrpSpPr>
                  <p:cNvPr id="229386" name="Group 10"/>
                  <p:cNvGrpSpPr>
                    <a:grpSpLocks/>
                  </p:cNvGrpSpPr>
                  <p:nvPr userDrawn="1"/>
                </p:nvGrpSpPr>
                <p:grpSpPr bwMode="auto">
                  <a:xfrm>
                    <a:off x="0" y="522"/>
                    <a:ext cx="4751" cy="3794"/>
                    <a:chOff x="0" y="522"/>
                    <a:chExt cx="4751" cy="3794"/>
                  </a:xfrm>
                </p:grpSpPr>
                <p:sp>
                  <p:nvSpPr>
                    <p:cNvPr id="229387" name="Freeform 11"/>
                    <p:cNvSpPr>
                      <a:spLocks/>
                    </p:cNvSpPr>
                    <p:nvPr userDrawn="1"/>
                  </p:nvSpPr>
                  <p:spPr bwMode="hidden">
                    <a:xfrm>
                      <a:off x="400" y="522"/>
                      <a:ext cx="4264" cy="3794"/>
                    </a:xfrm>
                    <a:custGeom>
                      <a:avLst/>
                      <a:gdLst/>
                      <a:ahLst/>
                      <a:cxnLst>
                        <a:cxn ang="0">
                          <a:pos x="4245" y="3237"/>
                        </a:cxn>
                        <a:cxn ang="0">
                          <a:pos x="4203" y="2961"/>
                        </a:cxn>
                        <a:cxn ang="0">
                          <a:pos x="4120" y="2679"/>
                        </a:cxn>
                        <a:cxn ang="0">
                          <a:pos x="4000" y="2391"/>
                        </a:cxn>
                        <a:cxn ang="0">
                          <a:pos x="3845" y="2098"/>
                        </a:cxn>
                        <a:cxn ang="0">
                          <a:pos x="3659" y="1810"/>
                        </a:cxn>
                        <a:cxn ang="0">
                          <a:pos x="3438" y="1528"/>
                        </a:cxn>
                        <a:cxn ang="0">
                          <a:pos x="3193" y="1252"/>
                        </a:cxn>
                        <a:cxn ang="0">
                          <a:pos x="2858" y="935"/>
                        </a:cxn>
                        <a:cxn ang="0">
                          <a:pos x="2434" y="605"/>
                        </a:cxn>
                        <a:cxn ang="0">
                          <a:pos x="1991" y="341"/>
                        </a:cxn>
                        <a:cxn ang="0">
                          <a:pos x="1549" y="143"/>
                        </a:cxn>
                        <a:cxn ang="0">
                          <a:pos x="1124" y="35"/>
                        </a:cxn>
                        <a:cxn ang="0">
                          <a:pos x="741" y="0"/>
                        </a:cxn>
                        <a:cxn ang="0">
                          <a:pos x="401" y="47"/>
                        </a:cxn>
                        <a:cxn ang="0">
                          <a:pos x="120" y="173"/>
                        </a:cxn>
                        <a:cxn ang="0">
                          <a:pos x="0" y="269"/>
                        </a:cxn>
                        <a:cxn ang="0">
                          <a:pos x="263" y="101"/>
                        </a:cxn>
                        <a:cxn ang="0">
                          <a:pos x="586" y="18"/>
                        </a:cxn>
                        <a:cxn ang="0">
                          <a:pos x="957" y="18"/>
                        </a:cxn>
                        <a:cxn ang="0">
                          <a:pos x="1357" y="95"/>
                        </a:cxn>
                        <a:cxn ang="0">
                          <a:pos x="1782" y="245"/>
                        </a:cxn>
                        <a:cxn ang="0">
                          <a:pos x="2212" y="467"/>
                        </a:cxn>
                        <a:cxn ang="0">
                          <a:pos x="2643" y="761"/>
                        </a:cxn>
                        <a:cxn ang="0">
                          <a:pos x="3061" y="1120"/>
                        </a:cxn>
                        <a:cxn ang="0">
                          <a:pos x="3318" y="1390"/>
                        </a:cxn>
                        <a:cxn ang="0">
                          <a:pos x="3552" y="1666"/>
                        </a:cxn>
                        <a:cxn ang="0">
                          <a:pos x="3755" y="1954"/>
                        </a:cxn>
                        <a:cxn ang="0">
                          <a:pos x="3922" y="2247"/>
                        </a:cxn>
                        <a:cxn ang="0">
                          <a:pos x="4060" y="2535"/>
                        </a:cxn>
                        <a:cxn ang="0">
                          <a:pos x="4162" y="2823"/>
                        </a:cxn>
                        <a:cxn ang="0">
                          <a:pos x="4221" y="3105"/>
                        </a:cxn>
                        <a:cxn ang="0">
                          <a:pos x="4245" y="3368"/>
                        </a:cxn>
                        <a:cxn ang="0">
                          <a:pos x="4233" y="3590"/>
                        </a:cxn>
                        <a:cxn ang="0">
                          <a:pos x="4185" y="3794"/>
                        </a:cxn>
                        <a:cxn ang="0">
                          <a:pos x="4215" y="3692"/>
                        </a:cxn>
                        <a:cxn ang="0">
                          <a:pos x="4245" y="3482"/>
                        </a:cxn>
                        <a:cxn ang="0">
                          <a:pos x="4251" y="3368"/>
                        </a:cxn>
                      </a:cxnLst>
                      <a:rect l="0" t="0" r="r" b="b"/>
                      <a:pathLst>
                        <a:path w="4251" h="3794">
                          <a:moveTo>
                            <a:pt x="4251" y="3368"/>
                          </a:moveTo>
                          <a:lnTo>
                            <a:pt x="4245" y="3237"/>
                          </a:lnTo>
                          <a:lnTo>
                            <a:pt x="4227" y="3099"/>
                          </a:lnTo>
                          <a:lnTo>
                            <a:pt x="4203" y="2961"/>
                          </a:lnTo>
                          <a:lnTo>
                            <a:pt x="4167" y="2823"/>
                          </a:lnTo>
                          <a:lnTo>
                            <a:pt x="4120" y="2679"/>
                          </a:lnTo>
                          <a:lnTo>
                            <a:pt x="4066" y="2535"/>
                          </a:lnTo>
                          <a:lnTo>
                            <a:pt x="4000" y="2391"/>
                          </a:lnTo>
                          <a:lnTo>
                            <a:pt x="3928" y="2247"/>
                          </a:lnTo>
                          <a:lnTo>
                            <a:pt x="3845" y="2098"/>
                          </a:lnTo>
                          <a:lnTo>
                            <a:pt x="3755" y="1954"/>
                          </a:lnTo>
                          <a:lnTo>
                            <a:pt x="3659" y="1810"/>
                          </a:lnTo>
                          <a:lnTo>
                            <a:pt x="3552" y="1666"/>
                          </a:lnTo>
                          <a:lnTo>
                            <a:pt x="3438" y="1528"/>
                          </a:lnTo>
                          <a:lnTo>
                            <a:pt x="3318" y="1390"/>
                          </a:lnTo>
                          <a:lnTo>
                            <a:pt x="3193" y="1252"/>
                          </a:lnTo>
                          <a:lnTo>
                            <a:pt x="3061" y="1120"/>
                          </a:lnTo>
                          <a:lnTo>
                            <a:pt x="2858" y="935"/>
                          </a:lnTo>
                          <a:lnTo>
                            <a:pt x="2649" y="761"/>
                          </a:lnTo>
                          <a:lnTo>
                            <a:pt x="2434" y="605"/>
                          </a:lnTo>
                          <a:lnTo>
                            <a:pt x="2212" y="467"/>
                          </a:lnTo>
                          <a:lnTo>
                            <a:pt x="1991" y="341"/>
                          </a:lnTo>
                          <a:lnTo>
                            <a:pt x="1770" y="233"/>
                          </a:lnTo>
                          <a:lnTo>
                            <a:pt x="1549" y="143"/>
                          </a:lnTo>
                          <a:lnTo>
                            <a:pt x="1327" y="77"/>
                          </a:lnTo>
                          <a:lnTo>
                            <a:pt x="1124" y="35"/>
                          </a:lnTo>
                          <a:lnTo>
                            <a:pt x="927" y="6"/>
                          </a:lnTo>
                          <a:lnTo>
                            <a:pt x="741" y="0"/>
                          </a:lnTo>
                          <a:lnTo>
                            <a:pt x="568" y="18"/>
                          </a:lnTo>
                          <a:lnTo>
                            <a:pt x="401" y="47"/>
                          </a:lnTo>
                          <a:lnTo>
                            <a:pt x="257" y="101"/>
                          </a:lnTo>
                          <a:lnTo>
                            <a:pt x="120" y="173"/>
                          </a:lnTo>
                          <a:lnTo>
                            <a:pt x="0" y="263"/>
                          </a:lnTo>
                          <a:lnTo>
                            <a:pt x="0" y="269"/>
                          </a:lnTo>
                          <a:lnTo>
                            <a:pt x="126" y="173"/>
                          </a:lnTo>
                          <a:lnTo>
                            <a:pt x="263" y="101"/>
                          </a:lnTo>
                          <a:lnTo>
                            <a:pt x="419" y="47"/>
                          </a:lnTo>
                          <a:lnTo>
                            <a:pt x="586" y="18"/>
                          </a:lnTo>
                          <a:lnTo>
                            <a:pt x="765" y="6"/>
                          </a:lnTo>
                          <a:lnTo>
                            <a:pt x="957" y="18"/>
                          </a:lnTo>
                          <a:lnTo>
                            <a:pt x="1154" y="47"/>
                          </a:lnTo>
                          <a:lnTo>
                            <a:pt x="1357" y="95"/>
                          </a:lnTo>
                          <a:lnTo>
                            <a:pt x="1567" y="161"/>
                          </a:lnTo>
                          <a:lnTo>
                            <a:pt x="1782" y="245"/>
                          </a:lnTo>
                          <a:lnTo>
                            <a:pt x="1997" y="347"/>
                          </a:lnTo>
                          <a:lnTo>
                            <a:pt x="2212" y="467"/>
                          </a:lnTo>
                          <a:lnTo>
                            <a:pt x="2428" y="605"/>
                          </a:lnTo>
                          <a:lnTo>
                            <a:pt x="2643" y="761"/>
                          </a:lnTo>
                          <a:lnTo>
                            <a:pt x="2858" y="935"/>
                          </a:lnTo>
                          <a:lnTo>
                            <a:pt x="3061" y="1120"/>
                          </a:lnTo>
                          <a:lnTo>
                            <a:pt x="3193" y="1252"/>
                          </a:lnTo>
                          <a:lnTo>
                            <a:pt x="3318" y="1390"/>
                          </a:lnTo>
                          <a:lnTo>
                            <a:pt x="3438" y="1528"/>
                          </a:lnTo>
                          <a:lnTo>
                            <a:pt x="3552" y="1666"/>
                          </a:lnTo>
                          <a:lnTo>
                            <a:pt x="3653" y="1810"/>
                          </a:lnTo>
                          <a:lnTo>
                            <a:pt x="3755" y="1954"/>
                          </a:lnTo>
                          <a:lnTo>
                            <a:pt x="3839" y="2104"/>
                          </a:lnTo>
                          <a:lnTo>
                            <a:pt x="3922" y="2247"/>
                          </a:lnTo>
                          <a:lnTo>
                            <a:pt x="3994" y="2391"/>
                          </a:lnTo>
                          <a:lnTo>
                            <a:pt x="4060" y="2535"/>
                          </a:lnTo>
                          <a:lnTo>
                            <a:pt x="4114" y="2679"/>
                          </a:lnTo>
                          <a:lnTo>
                            <a:pt x="4162" y="2823"/>
                          </a:lnTo>
                          <a:lnTo>
                            <a:pt x="4197" y="2967"/>
                          </a:lnTo>
                          <a:lnTo>
                            <a:pt x="4221" y="3105"/>
                          </a:lnTo>
                          <a:lnTo>
                            <a:pt x="4239" y="3237"/>
                          </a:lnTo>
                          <a:lnTo>
                            <a:pt x="4245" y="3368"/>
                          </a:lnTo>
                          <a:lnTo>
                            <a:pt x="4245" y="3482"/>
                          </a:lnTo>
                          <a:lnTo>
                            <a:pt x="4233" y="3590"/>
                          </a:lnTo>
                          <a:lnTo>
                            <a:pt x="4215" y="3692"/>
                          </a:lnTo>
                          <a:lnTo>
                            <a:pt x="4185" y="3794"/>
                          </a:lnTo>
                          <a:lnTo>
                            <a:pt x="4185" y="3794"/>
                          </a:lnTo>
                          <a:lnTo>
                            <a:pt x="4215" y="3692"/>
                          </a:lnTo>
                          <a:lnTo>
                            <a:pt x="4239" y="3590"/>
                          </a:lnTo>
                          <a:lnTo>
                            <a:pt x="4245" y="3482"/>
                          </a:lnTo>
                          <a:lnTo>
                            <a:pt x="4251" y="3368"/>
                          </a:lnTo>
                          <a:lnTo>
                            <a:pt x="4251" y="3368"/>
                          </a:lnTo>
                          <a:close/>
                        </a:path>
                      </a:pathLst>
                    </a:custGeom>
                    <a:solidFill>
                      <a:schemeClr val="accent2"/>
                    </a:solidFill>
                    <a:ln w="9525">
                      <a:noFill/>
                      <a:round/>
                      <a:headEnd/>
                      <a:tailEnd/>
                    </a:ln>
                  </p:spPr>
                  <p:txBody>
                    <a:bodyPr/>
                    <a:lstStyle/>
                    <a:p>
                      <a:endParaRPr lang="en-US"/>
                    </a:p>
                  </p:txBody>
                </p:sp>
                <p:grpSp>
                  <p:nvGrpSpPr>
                    <p:cNvPr id="229388" name="Group 12"/>
                    <p:cNvGrpSpPr>
                      <a:grpSpLocks/>
                    </p:cNvGrpSpPr>
                    <p:nvPr userDrawn="1"/>
                  </p:nvGrpSpPr>
                  <p:grpSpPr bwMode="auto">
                    <a:xfrm>
                      <a:off x="0" y="659"/>
                      <a:ext cx="4751" cy="3657"/>
                      <a:chOff x="0" y="659"/>
                      <a:chExt cx="4751" cy="3657"/>
                    </a:xfrm>
                  </p:grpSpPr>
                  <p:sp>
                    <p:nvSpPr>
                      <p:cNvPr id="229389" name="Freeform 13"/>
                      <p:cNvSpPr>
                        <a:spLocks/>
                      </p:cNvSpPr>
                      <p:nvPr userDrawn="1"/>
                    </p:nvSpPr>
                    <p:spPr bwMode="hidden">
                      <a:xfrm>
                        <a:off x="400" y="659"/>
                        <a:ext cx="4121" cy="3657"/>
                      </a:xfrm>
                      <a:custGeom>
                        <a:avLst/>
                        <a:gdLst/>
                        <a:ahLst/>
                        <a:cxnLst>
                          <a:cxn ang="0">
                            <a:pos x="161" y="186"/>
                          </a:cxn>
                          <a:cxn ang="0">
                            <a:pos x="442" y="54"/>
                          </a:cxn>
                          <a:cxn ang="0">
                            <a:pos x="771" y="6"/>
                          </a:cxn>
                          <a:cxn ang="0">
                            <a:pos x="1136" y="36"/>
                          </a:cxn>
                          <a:cxn ang="0">
                            <a:pos x="1537" y="144"/>
                          </a:cxn>
                          <a:cxn ang="0">
                            <a:pos x="1949" y="324"/>
                          </a:cxn>
                          <a:cxn ang="0">
                            <a:pos x="2368" y="570"/>
                          </a:cxn>
                          <a:cxn ang="0">
                            <a:pos x="2780" y="888"/>
                          </a:cxn>
                          <a:cxn ang="0">
                            <a:pos x="3103" y="1193"/>
                          </a:cxn>
                          <a:cxn ang="0">
                            <a:pos x="3336" y="1451"/>
                          </a:cxn>
                          <a:cxn ang="0">
                            <a:pos x="3540" y="1721"/>
                          </a:cxn>
                          <a:cxn ang="0">
                            <a:pos x="3719" y="1997"/>
                          </a:cxn>
                          <a:cxn ang="0">
                            <a:pos x="3863" y="2272"/>
                          </a:cxn>
                          <a:cxn ang="0">
                            <a:pos x="3976" y="2548"/>
                          </a:cxn>
                          <a:cxn ang="0">
                            <a:pos x="4060" y="2818"/>
                          </a:cxn>
                          <a:cxn ang="0">
                            <a:pos x="4102" y="3070"/>
                          </a:cxn>
                          <a:cxn ang="0">
                            <a:pos x="4102" y="3321"/>
                          </a:cxn>
                          <a:cxn ang="0">
                            <a:pos x="4060" y="3549"/>
                          </a:cxn>
                          <a:cxn ang="0">
                            <a:pos x="4030" y="3657"/>
                          </a:cxn>
                          <a:cxn ang="0">
                            <a:pos x="4090" y="3447"/>
                          </a:cxn>
                          <a:cxn ang="0">
                            <a:pos x="4108" y="3213"/>
                          </a:cxn>
                          <a:cxn ang="0">
                            <a:pos x="4102" y="3070"/>
                          </a:cxn>
                          <a:cxn ang="0">
                            <a:pos x="4060" y="2812"/>
                          </a:cxn>
                          <a:cxn ang="0">
                            <a:pos x="3982" y="2548"/>
                          </a:cxn>
                          <a:cxn ang="0">
                            <a:pos x="3869" y="2272"/>
                          </a:cxn>
                          <a:cxn ang="0">
                            <a:pos x="3725" y="1997"/>
                          </a:cxn>
                          <a:cxn ang="0">
                            <a:pos x="3546" y="1721"/>
                          </a:cxn>
                          <a:cxn ang="0">
                            <a:pos x="3342" y="1451"/>
                          </a:cxn>
                          <a:cxn ang="0">
                            <a:pos x="3109" y="1187"/>
                          </a:cxn>
                          <a:cxn ang="0">
                            <a:pos x="2792" y="888"/>
                          </a:cxn>
                          <a:cxn ang="0">
                            <a:pos x="2386" y="576"/>
                          </a:cxn>
                          <a:cxn ang="0">
                            <a:pos x="1967" y="330"/>
                          </a:cxn>
                          <a:cxn ang="0">
                            <a:pos x="1543" y="144"/>
                          </a:cxn>
                          <a:cxn ang="0">
                            <a:pos x="1130" y="30"/>
                          </a:cxn>
                          <a:cxn ang="0">
                            <a:pos x="753" y="0"/>
                          </a:cxn>
                          <a:cxn ang="0">
                            <a:pos x="431" y="54"/>
                          </a:cxn>
                          <a:cxn ang="0">
                            <a:pos x="161" y="186"/>
                          </a:cxn>
                          <a:cxn ang="0">
                            <a:pos x="24" y="306"/>
                          </a:cxn>
                          <a:cxn ang="0">
                            <a:pos x="0" y="336"/>
                          </a:cxn>
                          <a:cxn ang="0">
                            <a:pos x="48" y="282"/>
                          </a:cxn>
                        </a:cxnLst>
                        <a:rect l="0" t="0" r="r" b="b"/>
                        <a:pathLst>
                          <a:path w="4108" h="3657">
                            <a:moveTo>
                              <a:pt x="48" y="282"/>
                            </a:moveTo>
                            <a:lnTo>
                              <a:pt x="161" y="186"/>
                            </a:lnTo>
                            <a:lnTo>
                              <a:pt x="293" y="108"/>
                            </a:lnTo>
                            <a:lnTo>
                              <a:pt x="442" y="54"/>
                            </a:lnTo>
                            <a:lnTo>
                              <a:pt x="598" y="18"/>
                            </a:lnTo>
                            <a:lnTo>
                              <a:pt x="771" y="6"/>
                            </a:lnTo>
                            <a:lnTo>
                              <a:pt x="951" y="12"/>
                            </a:lnTo>
                            <a:lnTo>
                              <a:pt x="1136" y="36"/>
                            </a:lnTo>
                            <a:lnTo>
                              <a:pt x="1333" y="84"/>
                            </a:lnTo>
                            <a:lnTo>
                              <a:pt x="1537" y="144"/>
                            </a:lnTo>
                            <a:lnTo>
                              <a:pt x="1740" y="222"/>
                            </a:lnTo>
                            <a:lnTo>
                              <a:pt x="1949" y="324"/>
                            </a:lnTo>
                            <a:lnTo>
                              <a:pt x="2158" y="438"/>
                            </a:lnTo>
                            <a:lnTo>
                              <a:pt x="2368" y="570"/>
                            </a:lnTo>
                            <a:lnTo>
                              <a:pt x="2577" y="720"/>
                            </a:lnTo>
                            <a:lnTo>
                              <a:pt x="2780" y="888"/>
                            </a:lnTo>
                            <a:lnTo>
                              <a:pt x="2978" y="1067"/>
                            </a:lnTo>
                            <a:lnTo>
                              <a:pt x="3103" y="1193"/>
                            </a:lnTo>
                            <a:lnTo>
                              <a:pt x="3223" y="1319"/>
                            </a:lnTo>
                            <a:lnTo>
                              <a:pt x="3336" y="1451"/>
                            </a:lnTo>
                            <a:lnTo>
                              <a:pt x="3444" y="1589"/>
                            </a:lnTo>
                            <a:lnTo>
                              <a:pt x="3540" y="1721"/>
                            </a:lnTo>
                            <a:lnTo>
                              <a:pt x="3635" y="1859"/>
                            </a:lnTo>
                            <a:lnTo>
                              <a:pt x="3719" y="1997"/>
                            </a:lnTo>
                            <a:lnTo>
                              <a:pt x="3797" y="2134"/>
                            </a:lnTo>
                            <a:lnTo>
                              <a:pt x="3863" y="2272"/>
                            </a:lnTo>
                            <a:lnTo>
                              <a:pt x="3928" y="2410"/>
                            </a:lnTo>
                            <a:lnTo>
                              <a:pt x="3976" y="2548"/>
                            </a:lnTo>
                            <a:lnTo>
                              <a:pt x="4024" y="2680"/>
                            </a:lnTo>
                            <a:lnTo>
                              <a:pt x="4060" y="2818"/>
                            </a:lnTo>
                            <a:lnTo>
                              <a:pt x="4084" y="2944"/>
                            </a:lnTo>
                            <a:lnTo>
                              <a:pt x="4102" y="3070"/>
                            </a:lnTo>
                            <a:lnTo>
                              <a:pt x="4108" y="3195"/>
                            </a:lnTo>
                            <a:lnTo>
                              <a:pt x="4102" y="3321"/>
                            </a:lnTo>
                            <a:lnTo>
                              <a:pt x="4090" y="3441"/>
                            </a:lnTo>
                            <a:lnTo>
                              <a:pt x="4060" y="3549"/>
                            </a:lnTo>
                            <a:lnTo>
                              <a:pt x="4024" y="3657"/>
                            </a:lnTo>
                            <a:lnTo>
                              <a:pt x="4030" y="3657"/>
                            </a:lnTo>
                            <a:lnTo>
                              <a:pt x="4066" y="3555"/>
                            </a:lnTo>
                            <a:lnTo>
                              <a:pt x="4090" y="3447"/>
                            </a:lnTo>
                            <a:lnTo>
                              <a:pt x="4102" y="3333"/>
                            </a:lnTo>
                            <a:lnTo>
                              <a:pt x="4108" y="3213"/>
                            </a:lnTo>
                            <a:lnTo>
                              <a:pt x="4108" y="3195"/>
                            </a:lnTo>
                            <a:lnTo>
                              <a:pt x="4102" y="3070"/>
                            </a:lnTo>
                            <a:lnTo>
                              <a:pt x="4084" y="2944"/>
                            </a:lnTo>
                            <a:lnTo>
                              <a:pt x="4060" y="2812"/>
                            </a:lnTo>
                            <a:lnTo>
                              <a:pt x="4024" y="2680"/>
                            </a:lnTo>
                            <a:lnTo>
                              <a:pt x="3982" y="2548"/>
                            </a:lnTo>
                            <a:lnTo>
                              <a:pt x="3928" y="2410"/>
                            </a:lnTo>
                            <a:lnTo>
                              <a:pt x="3869" y="2272"/>
                            </a:lnTo>
                            <a:lnTo>
                              <a:pt x="3803" y="2134"/>
                            </a:lnTo>
                            <a:lnTo>
                              <a:pt x="3725" y="1997"/>
                            </a:lnTo>
                            <a:lnTo>
                              <a:pt x="3641" y="1859"/>
                            </a:lnTo>
                            <a:lnTo>
                              <a:pt x="3546" y="1721"/>
                            </a:lnTo>
                            <a:lnTo>
                              <a:pt x="3450" y="1583"/>
                            </a:lnTo>
                            <a:lnTo>
                              <a:pt x="3342" y="1451"/>
                            </a:lnTo>
                            <a:lnTo>
                              <a:pt x="3229" y="1319"/>
                            </a:lnTo>
                            <a:lnTo>
                              <a:pt x="3109" y="1187"/>
                            </a:lnTo>
                            <a:lnTo>
                              <a:pt x="2984" y="1061"/>
                            </a:lnTo>
                            <a:lnTo>
                              <a:pt x="2792" y="888"/>
                            </a:lnTo>
                            <a:lnTo>
                              <a:pt x="2589" y="726"/>
                            </a:lnTo>
                            <a:lnTo>
                              <a:pt x="2386" y="576"/>
                            </a:lnTo>
                            <a:lnTo>
                              <a:pt x="2176" y="444"/>
                            </a:lnTo>
                            <a:lnTo>
                              <a:pt x="1967" y="330"/>
                            </a:lnTo>
                            <a:lnTo>
                              <a:pt x="1752" y="228"/>
                            </a:lnTo>
                            <a:lnTo>
                              <a:pt x="1543" y="144"/>
                            </a:lnTo>
                            <a:lnTo>
                              <a:pt x="1333" y="78"/>
                            </a:lnTo>
                            <a:lnTo>
                              <a:pt x="1130" y="30"/>
                            </a:lnTo>
                            <a:lnTo>
                              <a:pt x="939" y="6"/>
                            </a:lnTo>
                            <a:lnTo>
                              <a:pt x="753" y="0"/>
                            </a:lnTo>
                            <a:lnTo>
                              <a:pt x="586" y="18"/>
                            </a:lnTo>
                            <a:lnTo>
                              <a:pt x="431" y="54"/>
                            </a:lnTo>
                            <a:lnTo>
                              <a:pt x="287" y="108"/>
                            </a:lnTo>
                            <a:lnTo>
                              <a:pt x="161" y="186"/>
                            </a:lnTo>
                            <a:lnTo>
                              <a:pt x="48" y="282"/>
                            </a:lnTo>
                            <a:lnTo>
                              <a:pt x="24" y="306"/>
                            </a:lnTo>
                            <a:lnTo>
                              <a:pt x="0" y="330"/>
                            </a:lnTo>
                            <a:lnTo>
                              <a:pt x="0" y="336"/>
                            </a:lnTo>
                            <a:lnTo>
                              <a:pt x="24" y="312"/>
                            </a:lnTo>
                            <a:lnTo>
                              <a:pt x="48" y="282"/>
                            </a:lnTo>
                            <a:lnTo>
                              <a:pt x="48" y="282"/>
                            </a:lnTo>
                            <a:close/>
                          </a:path>
                        </a:pathLst>
                      </a:custGeom>
                      <a:solidFill>
                        <a:schemeClr val="accent2"/>
                      </a:solidFill>
                      <a:ln w="9525">
                        <a:noFill/>
                        <a:round/>
                        <a:headEnd/>
                        <a:tailEnd/>
                      </a:ln>
                    </p:spPr>
                    <p:txBody>
                      <a:bodyPr/>
                      <a:lstStyle/>
                      <a:p>
                        <a:endParaRPr lang="en-US"/>
                      </a:p>
                    </p:txBody>
                  </p:sp>
                  <p:grpSp>
                    <p:nvGrpSpPr>
                      <p:cNvPr id="229390" name="Group 14"/>
                      <p:cNvGrpSpPr>
                        <a:grpSpLocks/>
                      </p:cNvGrpSpPr>
                      <p:nvPr userDrawn="1"/>
                    </p:nvGrpSpPr>
                    <p:grpSpPr bwMode="auto">
                      <a:xfrm>
                        <a:off x="0" y="808"/>
                        <a:ext cx="4751" cy="3508"/>
                        <a:chOff x="-400" y="808"/>
                        <a:chExt cx="4751" cy="3508"/>
                      </a:xfrm>
                    </p:grpSpPr>
                    <p:sp>
                      <p:nvSpPr>
                        <p:cNvPr id="229391" name="Line 15"/>
                        <p:cNvSpPr>
                          <a:spLocks noChangeShapeType="1"/>
                        </p:cNvSpPr>
                        <p:nvPr userDrawn="1"/>
                      </p:nvSpPr>
                      <p:spPr bwMode="hidden">
                        <a:xfrm rot="1678521" flipH="1" flipV="1">
                          <a:off x="876" y="809"/>
                          <a:ext cx="1242" cy="1910"/>
                        </a:xfrm>
                        <a:prstGeom prst="line">
                          <a:avLst/>
                        </a:prstGeom>
                        <a:noFill/>
                        <a:ln w="9525">
                          <a:solidFill>
                            <a:schemeClr val="accent2"/>
                          </a:solidFill>
                          <a:round/>
                          <a:headEnd/>
                          <a:tailEnd/>
                        </a:ln>
                        <a:effectLst/>
                      </p:spPr>
                      <p:txBody>
                        <a:bodyPr/>
                        <a:lstStyle/>
                        <a:p>
                          <a:endParaRPr lang="en-US"/>
                        </a:p>
                      </p:txBody>
                    </p:sp>
                    <p:sp>
                      <p:nvSpPr>
                        <p:cNvPr id="229392" name="Line 16"/>
                        <p:cNvSpPr>
                          <a:spLocks noChangeShapeType="1"/>
                        </p:cNvSpPr>
                        <p:nvPr userDrawn="1"/>
                      </p:nvSpPr>
                      <p:spPr bwMode="hidden">
                        <a:xfrm rot="1678521" flipH="1" flipV="1">
                          <a:off x="-210" y="2117"/>
                          <a:ext cx="1921" cy="379"/>
                        </a:xfrm>
                        <a:prstGeom prst="line">
                          <a:avLst/>
                        </a:prstGeom>
                        <a:noFill/>
                        <a:ln w="9525">
                          <a:solidFill>
                            <a:schemeClr val="accent2"/>
                          </a:solidFill>
                          <a:round/>
                          <a:headEnd/>
                          <a:tailEnd/>
                        </a:ln>
                        <a:effectLst/>
                      </p:spPr>
                      <p:txBody>
                        <a:bodyPr/>
                        <a:lstStyle/>
                        <a:p>
                          <a:endParaRPr lang="en-US"/>
                        </a:p>
                      </p:txBody>
                    </p:sp>
                    <p:sp>
                      <p:nvSpPr>
                        <p:cNvPr id="229393" name="Line 17"/>
                        <p:cNvSpPr>
                          <a:spLocks noChangeShapeType="1"/>
                        </p:cNvSpPr>
                        <p:nvPr userDrawn="1"/>
                      </p:nvSpPr>
                      <p:spPr bwMode="hidden">
                        <a:xfrm rot="1678521" flipH="1" flipV="1">
                          <a:off x="-257" y="1886"/>
                          <a:ext cx="2029" cy="591"/>
                        </a:xfrm>
                        <a:prstGeom prst="line">
                          <a:avLst/>
                        </a:prstGeom>
                        <a:noFill/>
                        <a:ln w="9525">
                          <a:solidFill>
                            <a:schemeClr val="accent2"/>
                          </a:solidFill>
                          <a:round/>
                          <a:headEnd/>
                          <a:tailEnd/>
                        </a:ln>
                        <a:effectLst/>
                      </p:spPr>
                      <p:txBody>
                        <a:bodyPr/>
                        <a:lstStyle/>
                        <a:p>
                          <a:endParaRPr lang="en-US"/>
                        </a:p>
                      </p:txBody>
                    </p:sp>
                    <p:sp>
                      <p:nvSpPr>
                        <p:cNvPr id="229394" name="Line 18"/>
                        <p:cNvSpPr>
                          <a:spLocks noChangeShapeType="1"/>
                        </p:cNvSpPr>
                        <p:nvPr userDrawn="1"/>
                      </p:nvSpPr>
                      <p:spPr bwMode="hidden">
                        <a:xfrm rot="1678521" flipH="1" flipV="1">
                          <a:off x="-327" y="1599"/>
                          <a:ext cx="2175" cy="852"/>
                        </a:xfrm>
                        <a:prstGeom prst="line">
                          <a:avLst/>
                        </a:prstGeom>
                        <a:noFill/>
                        <a:ln w="9525">
                          <a:solidFill>
                            <a:schemeClr val="accent2"/>
                          </a:solidFill>
                          <a:round/>
                          <a:headEnd/>
                          <a:tailEnd/>
                        </a:ln>
                        <a:effectLst/>
                      </p:spPr>
                      <p:txBody>
                        <a:bodyPr/>
                        <a:lstStyle/>
                        <a:p>
                          <a:endParaRPr lang="en-US"/>
                        </a:p>
                      </p:txBody>
                    </p:sp>
                    <p:sp>
                      <p:nvSpPr>
                        <p:cNvPr id="229395" name="Line 19"/>
                        <p:cNvSpPr>
                          <a:spLocks noChangeShapeType="1"/>
                        </p:cNvSpPr>
                        <p:nvPr userDrawn="1"/>
                      </p:nvSpPr>
                      <p:spPr bwMode="hidden">
                        <a:xfrm rot="1678521" flipH="1" flipV="1">
                          <a:off x="-400" y="1259"/>
                          <a:ext cx="2334" cy="1165"/>
                        </a:xfrm>
                        <a:prstGeom prst="line">
                          <a:avLst/>
                        </a:prstGeom>
                        <a:noFill/>
                        <a:ln w="9525">
                          <a:solidFill>
                            <a:schemeClr val="accent2"/>
                          </a:solidFill>
                          <a:round/>
                          <a:headEnd/>
                          <a:tailEnd/>
                        </a:ln>
                        <a:effectLst/>
                      </p:spPr>
                      <p:txBody>
                        <a:bodyPr/>
                        <a:lstStyle/>
                        <a:p>
                          <a:endParaRPr lang="en-US"/>
                        </a:p>
                      </p:txBody>
                    </p:sp>
                    <p:sp>
                      <p:nvSpPr>
                        <p:cNvPr id="229396" name="Line 20"/>
                        <p:cNvSpPr>
                          <a:spLocks noChangeShapeType="1"/>
                        </p:cNvSpPr>
                        <p:nvPr userDrawn="1"/>
                      </p:nvSpPr>
                      <p:spPr bwMode="hidden">
                        <a:xfrm rot="1678521" flipH="1" flipV="1">
                          <a:off x="179" y="872"/>
                          <a:ext cx="1891" cy="1681"/>
                        </a:xfrm>
                        <a:prstGeom prst="line">
                          <a:avLst/>
                        </a:prstGeom>
                        <a:noFill/>
                        <a:ln w="9525">
                          <a:solidFill>
                            <a:schemeClr val="accent2"/>
                          </a:solidFill>
                          <a:round/>
                          <a:headEnd/>
                          <a:tailEnd/>
                        </a:ln>
                        <a:effectLst/>
                      </p:spPr>
                      <p:txBody>
                        <a:bodyPr/>
                        <a:lstStyle/>
                        <a:p>
                          <a:endParaRPr lang="en-US"/>
                        </a:p>
                      </p:txBody>
                    </p:sp>
                    <p:sp>
                      <p:nvSpPr>
                        <p:cNvPr id="229397" name="Line 21"/>
                        <p:cNvSpPr>
                          <a:spLocks noChangeShapeType="1"/>
                        </p:cNvSpPr>
                        <p:nvPr userDrawn="1"/>
                      </p:nvSpPr>
                      <p:spPr bwMode="hidden">
                        <a:xfrm rot="1678521" flipH="1" flipV="1">
                          <a:off x="-150" y="2329"/>
                          <a:ext cx="1806" cy="194"/>
                        </a:xfrm>
                        <a:prstGeom prst="line">
                          <a:avLst/>
                        </a:prstGeom>
                        <a:noFill/>
                        <a:ln w="9525">
                          <a:solidFill>
                            <a:schemeClr val="accent2"/>
                          </a:solidFill>
                          <a:round/>
                          <a:headEnd/>
                          <a:tailEnd/>
                        </a:ln>
                        <a:effectLst/>
                      </p:spPr>
                      <p:txBody>
                        <a:bodyPr/>
                        <a:lstStyle/>
                        <a:p>
                          <a:endParaRPr lang="en-US"/>
                        </a:p>
                      </p:txBody>
                    </p:sp>
                    <p:sp>
                      <p:nvSpPr>
                        <p:cNvPr id="229398" name="Line 22"/>
                        <p:cNvSpPr>
                          <a:spLocks noChangeShapeType="1"/>
                        </p:cNvSpPr>
                        <p:nvPr userDrawn="1"/>
                      </p:nvSpPr>
                      <p:spPr bwMode="hidden">
                        <a:xfrm rot="1678521" flipH="1" flipV="1">
                          <a:off x="-109" y="2514"/>
                          <a:ext cx="1720" cy="30"/>
                        </a:xfrm>
                        <a:prstGeom prst="line">
                          <a:avLst/>
                        </a:prstGeom>
                        <a:noFill/>
                        <a:ln w="9525">
                          <a:solidFill>
                            <a:schemeClr val="accent2"/>
                          </a:solidFill>
                          <a:round/>
                          <a:headEnd/>
                          <a:tailEnd/>
                        </a:ln>
                        <a:effectLst/>
                      </p:spPr>
                      <p:txBody>
                        <a:bodyPr/>
                        <a:lstStyle/>
                        <a:p>
                          <a:endParaRPr lang="en-US"/>
                        </a:p>
                      </p:txBody>
                    </p:sp>
                    <p:sp>
                      <p:nvSpPr>
                        <p:cNvPr id="229399" name="Line 23"/>
                        <p:cNvSpPr>
                          <a:spLocks noChangeShapeType="1"/>
                        </p:cNvSpPr>
                        <p:nvPr userDrawn="1"/>
                      </p:nvSpPr>
                      <p:spPr bwMode="hidden">
                        <a:xfrm rot="1678521" flipH="1">
                          <a:off x="545" y="2785"/>
                          <a:ext cx="849" cy="802"/>
                        </a:xfrm>
                        <a:prstGeom prst="line">
                          <a:avLst/>
                        </a:prstGeom>
                        <a:noFill/>
                        <a:ln w="9525">
                          <a:solidFill>
                            <a:schemeClr val="accent2"/>
                          </a:solidFill>
                          <a:round/>
                          <a:headEnd/>
                          <a:tailEnd/>
                        </a:ln>
                        <a:effectLst/>
                      </p:spPr>
                      <p:txBody>
                        <a:bodyPr/>
                        <a:lstStyle/>
                        <a:p>
                          <a:endParaRPr lang="en-US"/>
                        </a:p>
                      </p:txBody>
                    </p:sp>
                    <p:sp>
                      <p:nvSpPr>
                        <p:cNvPr id="229400" name="Line 24"/>
                        <p:cNvSpPr>
                          <a:spLocks noChangeShapeType="1"/>
                        </p:cNvSpPr>
                        <p:nvPr userDrawn="1"/>
                      </p:nvSpPr>
                      <p:spPr bwMode="hidden">
                        <a:xfrm rot="1678521" flipH="1">
                          <a:off x="168" y="2669"/>
                          <a:ext cx="1295" cy="560"/>
                        </a:xfrm>
                        <a:prstGeom prst="line">
                          <a:avLst/>
                        </a:prstGeom>
                        <a:noFill/>
                        <a:ln w="9525">
                          <a:solidFill>
                            <a:schemeClr val="accent2"/>
                          </a:solidFill>
                          <a:round/>
                          <a:headEnd/>
                          <a:tailEnd/>
                        </a:ln>
                        <a:effectLst/>
                      </p:spPr>
                      <p:txBody>
                        <a:bodyPr/>
                        <a:lstStyle/>
                        <a:p>
                          <a:endParaRPr lang="en-US"/>
                        </a:p>
                      </p:txBody>
                    </p:sp>
                    <p:sp>
                      <p:nvSpPr>
                        <p:cNvPr id="229401" name="Line 25"/>
                        <p:cNvSpPr>
                          <a:spLocks noChangeShapeType="1"/>
                        </p:cNvSpPr>
                        <p:nvPr userDrawn="1"/>
                      </p:nvSpPr>
                      <p:spPr bwMode="hidden">
                        <a:xfrm rot="1678521" flipH="1">
                          <a:off x="-34" y="2588"/>
                          <a:ext cx="1576" cy="245"/>
                        </a:xfrm>
                        <a:prstGeom prst="line">
                          <a:avLst/>
                        </a:prstGeom>
                        <a:noFill/>
                        <a:ln w="9525">
                          <a:solidFill>
                            <a:schemeClr val="accent2"/>
                          </a:solidFill>
                          <a:round/>
                          <a:headEnd/>
                          <a:tailEnd/>
                        </a:ln>
                        <a:effectLst/>
                      </p:spPr>
                      <p:txBody>
                        <a:bodyPr/>
                        <a:lstStyle/>
                        <a:p>
                          <a:endParaRPr lang="en-US"/>
                        </a:p>
                      </p:txBody>
                    </p:sp>
                    <p:sp>
                      <p:nvSpPr>
                        <p:cNvPr id="229402" name="Line 26"/>
                        <p:cNvSpPr>
                          <a:spLocks noChangeShapeType="1"/>
                        </p:cNvSpPr>
                        <p:nvPr userDrawn="1"/>
                      </p:nvSpPr>
                      <p:spPr bwMode="hidden">
                        <a:xfrm rot="1678521" flipH="1">
                          <a:off x="1201" y="2985"/>
                          <a:ext cx="141" cy="1041"/>
                        </a:xfrm>
                        <a:prstGeom prst="line">
                          <a:avLst/>
                        </a:prstGeom>
                        <a:noFill/>
                        <a:ln w="9525">
                          <a:solidFill>
                            <a:schemeClr val="accent2"/>
                          </a:solidFill>
                          <a:round/>
                          <a:headEnd/>
                          <a:tailEnd/>
                        </a:ln>
                        <a:effectLst/>
                      </p:spPr>
                      <p:txBody>
                        <a:bodyPr/>
                        <a:lstStyle/>
                        <a:p>
                          <a:endParaRPr lang="en-US"/>
                        </a:p>
                      </p:txBody>
                    </p:sp>
                    <p:sp>
                      <p:nvSpPr>
                        <p:cNvPr id="229403" name="Line 27"/>
                        <p:cNvSpPr>
                          <a:spLocks noChangeShapeType="1"/>
                        </p:cNvSpPr>
                        <p:nvPr userDrawn="1"/>
                      </p:nvSpPr>
                      <p:spPr bwMode="hidden">
                        <a:xfrm rot="1678521" flipH="1">
                          <a:off x="1292" y="3013"/>
                          <a:ext cx="47" cy="1058"/>
                        </a:xfrm>
                        <a:prstGeom prst="line">
                          <a:avLst/>
                        </a:prstGeom>
                        <a:noFill/>
                        <a:ln w="9525">
                          <a:solidFill>
                            <a:schemeClr val="accent2"/>
                          </a:solidFill>
                          <a:round/>
                          <a:headEnd/>
                          <a:tailEnd/>
                        </a:ln>
                        <a:effectLst/>
                      </p:spPr>
                      <p:txBody>
                        <a:bodyPr/>
                        <a:lstStyle/>
                        <a:p>
                          <a:endParaRPr lang="en-US"/>
                        </a:p>
                      </p:txBody>
                    </p:sp>
                    <p:sp>
                      <p:nvSpPr>
                        <p:cNvPr id="229404" name="Line 28"/>
                        <p:cNvSpPr>
                          <a:spLocks noChangeShapeType="1"/>
                        </p:cNvSpPr>
                        <p:nvPr userDrawn="1"/>
                      </p:nvSpPr>
                      <p:spPr bwMode="hidden">
                        <a:xfrm rot="1678521">
                          <a:off x="1331" y="3034"/>
                          <a:ext cx="47" cy="1081"/>
                        </a:xfrm>
                        <a:prstGeom prst="line">
                          <a:avLst/>
                        </a:prstGeom>
                        <a:noFill/>
                        <a:ln w="9525">
                          <a:solidFill>
                            <a:schemeClr val="accent2"/>
                          </a:solidFill>
                          <a:round/>
                          <a:headEnd/>
                          <a:tailEnd/>
                        </a:ln>
                        <a:effectLst/>
                      </p:spPr>
                      <p:txBody>
                        <a:bodyPr/>
                        <a:lstStyle/>
                        <a:p>
                          <a:endParaRPr lang="en-US"/>
                        </a:p>
                      </p:txBody>
                    </p:sp>
                    <p:sp>
                      <p:nvSpPr>
                        <p:cNvPr id="229405" name="Line 29"/>
                        <p:cNvSpPr>
                          <a:spLocks noChangeShapeType="1"/>
                        </p:cNvSpPr>
                        <p:nvPr userDrawn="1"/>
                      </p:nvSpPr>
                      <p:spPr bwMode="hidden">
                        <a:xfrm rot="1678521">
                          <a:off x="1325" y="3059"/>
                          <a:ext cx="145" cy="1101"/>
                        </a:xfrm>
                        <a:prstGeom prst="line">
                          <a:avLst/>
                        </a:prstGeom>
                        <a:noFill/>
                        <a:ln w="9525">
                          <a:solidFill>
                            <a:schemeClr val="accent2"/>
                          </a:solidFill>
                          <a:round/>
                          <a:headEnd/>
                          <a:tailEnd/>
                        </a:ln>
                        <a:effectLst/>
                      </p:spPr>
                      <p:txBody>
                        <a:bodyPr/>
                        <a:lstStyle/>
                        <a:p>
                          <a:endParaRPr lang="en-US"/>
                        </a:p>
                      </p:txBody>
                    </p:sp>
                    <p:sp>
                      <p:nvSpPr>
                        <p:cNvPr id="229406" name="Line 30"/>
                        <p:cNvSpPr>
                          <a:spLocks noChangeShapeType="1"/>
                        </p:cNvSpPr>
                        <p:nvPr userDrawn="1"/>
                      </p:nvSpPr>
                      <p:spPr bwMode="hidden">
                        <a:xfrm rot="1678521">
                          <a:off x="1320" y="3090"/>
                          <a:ext cx="255" cy="1124"/>
                        </a:xfrm>
                        <a:prstGeom prst="line">
                          <a:avLst/>
                        </a:prstGeom>
                        <a:noFill/>
                        <a:ln w="9525">
                          <a:solidFill>
                            <a:schemeClr val="accent2"/>
                          </a:solidFill>
                          <a:round/>
                          <a:headEnd/>
                          <a:tailEnd/>
                        </a:ln>
                        <a:effectLst/>
                      </p:spPr>
                      <p:txBody>
                        <a:bodyPr/>
                        <a:lstStyle/>
                        <a:p>
                          <a:endParaRPr lang="en-US"/>
                        </a:p>
                      </p:txBody>
                    </p:sp>
                    <p:sp>
                      <p:nvSpPr>
                        <p:cNvPr id="229407" name="Line 31"/>
                        <p:cNvSpPr>
                          <a:spLocks noChangeShapeType="1"/>
                        </p:cNvSpPr>
                        <p:nvPr userDrawn="1"/>
                      </p:nvSpPr>
                      <p:spPr bwMode="hidden">
                        <a:xfrm rot="1678521">
                          <a:off x="1314" y="3117"/>
                          <a:ext cx="365" cy="1143"/>
                        </a:xfrm>
                        <a:prstGeom prst="line">
                          <a:avLst/>
                        </a:prstGeom>
                        <a:noFill/>
                        <a:ln w="9525">
                          <a:solidFill>
                            <a:schemeClr val="accent2"/>
                          </a:solidFill>
                          <a:round/>
                          <a:headEnd/>
                          <a:tailEnd/>
                        </a:ln>
                        <a:effectLst/>
                      </p:spPr>
                      <p:txBody>
                        <a:bodyPr/>
                        <a:lstStyle/>
                        <a:p>
                          <a:endParaRPr lang="en-US"/>
                        </a:p>
                      </p:txBody>
                    </p:sp>
                    <p:sp>
                      <p:nvSpPr>
                        <p:cNvPr id="229408" name="Line 32"/>
                        <p:cNvSpPr>
                          <a:spLocks noChangeShapeType="1"/>
                        </p:cNvSpPr>
                        <p:nvPr userDrawn="1"/>
                      </p:nvSpPr>
                      <p:spPr bwMode="hidden">
                        <a:xfrm rot="1678521">
                          <a:off x="1337" y="3181"/>
                          <a:ext cx="567" cy="1073"/>
                        </a:xfrm>
                        <a:prstGeom prst="line">
                          <a:avLst/>
                        </a:prstGeom>
                        <a:noFill/>
                        <a:ln w="9525">
                          <a:solidFill>
                            <a:schemeClr val="accent2"/>
                          </a:solidFill>
                          <a:round/>
                          <a:headEnd/>
                          <a:tailEnd/>
                        </a:ln>
                        <a:effectLst/>
                      </p:spPr>
                      <p:txBody>
                        <a:bodyPr/>
                        <a:lstStyle/>
                        <a:p>
                          <a:endParaRPr lang="en-US"/>
                        </a:p>
                      </p:txBody>
                    </p:sp>
                    <p:sp>
                      <p:nvSpPr>
                        <p:cNvPr id="229409" name="Line 33"/>
                        <p:cNvSpPr>
                          <a:spLocks noChangeShapeType="1"/>
                        </p:cNvSpPr>
                        <p:nvPr userDrawn="1"/>
                      </p:nvSpPr>
                      <p:spPr bwMode="hidden">
                        <a:xfrm rot="1678521">
                          <a:off x="1354" y="3209"/>
                          <a:ext cx="663" cy="1019"/>
                        </a:xfrm>
                        <a:prstGeom prst="line">
                          <a:avLst/>
                        </a:prstGeom>
                        <a:noFill/>
                        <a:ln w="9525">
                          <a:solidFill>
                            <a:schemeClr val="accent2"/>
                          </a:solidFill>
                          <a:round/>
                          <a:headEnd/>
                          <a:tailEnd/>
                        </a:ln>
                        <a:effectLst/>
                      </p:spPr>
                      <p:txBody>
                        <a:bodyPr/>
                        <a:lstStyle/>
                        <a:p>
                          <a:endParaRPr lang="en-US"/>
                        </a:p>
                      </p:txBody>
                    </p:sp>
                    <p:sp>
                      <p:nvSpPr>
                        <p:cNvPr id="229410" name="Line 34"/>
                        <p:cNvSpPr>
                          <a:spLocks noChangeShapeType="1"/>
                        </p:cNvSpPr>
                        <p:nvPr userDrawn="1"/>
                      </p:nvSpPr>
                      <p:spPr bwMode="hidden">
                        <a:xfrm rot="1678521">
                          <a:off x="1375" y="3238"/>
                          <a:ext cx="745" cy="957"/>
                        </a:xfrm>
                        <a:prstGeom prst="line">
                          <a:avLst/>
                        </a:prstGeom>
                        <a:noFill/>
                        <a:ln w="9525">
                          <a:solidFill>
                            <a:schemeClr val="accent2"/>
                          </a:solidFill>
                          <a:round/>
                          <a:headEnd/>
                          <a:tailEnd/>
                        </a:ln>
                        <a:effectLst/>
                      </p:spPr>
                      <p:txBody>
                        <a:bodyPr/>
                        <a:lstStyle/>
                        <a:p>
                          <a:endParaRPr lang="en-US"/>
                        </a:p>
                      </p:txBody>
                    </p:sp>
                    <p:sp>
                      <p:nvSpPr>
                        <p:cNvPr id="229411" name="Line 35"/>
                        <p:cNvSpPr>
                          <a:spLocks noChangeShapeType="1"/>
                        </p:cNvSpPr>
                        <p:nvPr userDrawn="1"/>
                      </p:nvSpPr>
                      <p:spPr bwMode="hidden">
                        <a:xfrm rot="1678521">
                          <a:off x="1393" y="3266"/>
                          <a:ext cx="849" cy="909"/>
                        </a:xfrm>
                        <a:prstGeom prst="line">
                          <a:avLst/>
                        </a:prstGeom>
                        <a:noFill/>
                        <a:ln w="9525">
                          <a:solidFill>
                            <a:schemeClr val="accent2"/>
                          </a:solidFill>
                          <a:round/>
                          <a:headEnd/>
                          <a:tailEnd/>
                        </a:ln>
                        <a:effectLst/>
                      </p:spPr>
                      <p:txBody>
                        <a:bodyPr/>
                        <a:lstStyle/>
                        <a:p>
                          <a:endParaRPr lang="en-US"/>
                        </a:p>
                      </p:txBody>
                    </p:sp>
                    <p:sp>
                      <p:nvSpPr>
                        <p:cNvPr id="229412" name="Line 36"/>
                        <p:cNvSpPr>
                          <a:spLocks noChangeShapeType="1"/>
                        </p:cNvSpPr>
                        <p:nvPr userDrawn="1"/>
                      </p:nvSpPr>
                      <p:spPr bwMode="hidden">
                        <a:xfrm rot="1678521">
                          <a:off x="1412" y="3293"/>
                          <a:ext cx="950" cy="856"/>
                        </a:xfrm>
                        <a:prstGeom prst="line">
                          <a:avLst/>
                        </a:prstGeom>
                        <a:noFill/>
                        <a:ln w="9525">
                          <a:solidFill>
                            <a:schemeClr val="accent2"/>
                          </a:solidFill>
                          <a:round/>
                          <a:headEnd/>
                          <a:tailEnd/>
                        </a:ln>
                        <a:effectLst/>
                      </p:spPr>
                      <p:txBody>
                        <a:bodyPr/>
                        <a:lstStyle/>
                        <a:p>
                          <a:endParaRPr lang="en-US"/>
                        </a:p>
                      </p:txBody>
                    </p:sp>
                    <p:sp>
                      <p:nvSpPr>
                        <p:cNvPr id="229413" name="Line 37"/>
                        <p:cNvSpPr>
                          <a:spLocks noChangeShapeType="1"/>
                        </p:cNvSpPr>
                        <p:nvPr userDrawn="1"/>
                      </p:nvSpPr>
                      <p:spPr bwMode="hidden">
                        <a:xfrm rot="1678521">
                          <a:off x="1429" y="3321"/>
                          <a:ext cx="1056" cy="788"/>
                        </a:xfrm>
                        <a:prstGeom prst="line">
                          <a:avLst/>
                        </a:prstGeom>
                        <a:noFill/>
                        <a:ln w="9525">
                          <a:solidFill>
                            <a:schemeClr val="accent2"/>
                          </a:solidFill>
                          <a:round/>
                          <a:headEnd/>
                          <a:tailEnd/>
                        </a:ln>
                        <a:effectLst/>
                      </p:spPr>
                      <p:txBody>
                        <a:bodyPr/>
                        <a:lstStyle/>
                        <a:p>
                          <a:endParaRPr lang="en-US"/>
                        </a:p>
                      </p:txBody>
                    </p:sp>
                    <p:sp>
                      <p:nvSpPr>
                        <p:cNvPr id="229414" name="Line 38"/>
                        <p:cNvSpPr>
                          <a:spLocks noChangeShapeType="1"/>
                        </p:cNvSpPr>
                        <p:nvPr userDrawn="1"/>
                      </p:nvSpPr>
                      <p:spPr bwMode="hidden">
                        <a:xfrm rot="1678521">
                          <a:off x="1452" y="3356"/>
                          <a:ext cx="1173" cy="727"/>
                        </a:xfrm>
                        <a:prstGeom prst="line">
                          <a:avLst/>
                        </a:prstGeom>
                        <a:noFill/>
                        <a:ln w="9525">
                          <a:solidFill>
                            <a:schemeClr val="accent2"/>
                          </a:solidFill>
                          <a:round/>
                          <a:headEnd/>
                          <a:tailEnd/>
                        </a:ln>
                        <a:effectLst/>
                      </p:spPr>
                      <p:txBody>
                        <a:bodyPr/>
                        <a:lstStyle/>
                        <a:p>
                          <a:endParaRPr lang="en-US"/>
                        </a:p>
                      </p:txBody>
                    </p:sp>
                    <p:sp>
                      <p:nvSpPr>
                        <p:cNvPr id="229415" name="Line 39"/>
                        <p:cNvSpPr>
                          <a:spLocks noChangeShapeType="1"/>
                        </p:cNvSpPr>
                        <p:nvPr userDrawn="1"/>
                      </p:nvSpPr>
                      <p:spPr bwMode="hidden">
                        <a:xfrm rot="1678521">
                          <a:off x="1469" y="3388"/>
                          <a:ext cx="1315" cy="665"/>
                        </a:xfrm>
                        <a:prstGeom prst="line">
                          <a:avLst/>
                        </a:prstGeom>
                        <a:noFill/>
                        <a:ln w="9525">
                          <a:solidFill>
                            <a:schemeClr val="accent2"/>
                          </a:solidFill>
                          <a:round/>
                          <a:headEnd/>
                          <a:tailEnd/>
                        </a:ln>
                        <a:effectLst/>
                      </p:spPr>
                      <p:txBody>
                        <a:bodyPr/>
                        <a:lstStyle/>
                        <a:p>
                          <a:endParaRPr lang="en-US"/>
                        </a:p>
                      </p:txBody>
                    </p:sp>
                    <p:sp>
                      <p:nvSpPr>
                        <p:cNvPr id="229416" name="Line 40"/>
                        <p:cNvSpPr>
                          <a:spLocks noChangeShapeType="1"/>
                        </p:cNvSpPr>
                        <p:nvPr userDrawn="1"/>
                      </p:nvSpPr>
                      <p:spPr bwMode="hidden">
                        <a:xfrm rot="1678521">
                          <a:off x="1493" y="3426"/>
                          <a:ext cx="1469" cy="585"/>
                        </a:xfrm>
                        <a:prstGeom prst="line">
                          <a:avLst/>
                        </a:prstGeom>
                        <a:noFill/>
                        <a:ln w="9525">
                          <a:solidFill>
                            <a:schemeClr val="accent2"/>
                          </a:solidFill>
                          <a:round/>
                          <a:headEnd/>
                          <a:tailEnd/>
                        </a:ln>
                        <a:effectLst/>
                      </p:spPr>
                      <p:txBody>
                        <a:bodyPr/>
                        <a:lstStyle/>
                        <a:p>
                          <a:endParaRPr lang="en-US"/>
                        </a:p>
                      </p:txBody>
                    </p:sp>
                    <p:sp>
                      <p:nvSpPr>
                        <p:cNvPr id="229417" name="Line 41"/>
                        <p:cNvSpPr>
                          <a:spLocks noChangeShapeType="1"/>
                        </p:cNvSpPr>
                        <p:nvPr userDrawn="1"/>
                      </p:nvSpPr>
                      <p:spPr bwMode="hidden">
                        <a:xfrm rot="1678521">
                          <a:off x="1511" y="3464"/>
                          <a:ext cx="1649" cy="495"/>
                        </a:xfrm>
                        <a:prstGeom prst="line">
                          <a:avLst/>
                        </a:prstGeom>
                        <a:noFill/>
                        <a:ln w="9525">
                          <a:solidFill>
                            <a:schemeClr val="accent2"/>
                          </a:solidFill>
                          <a:round/>
                          <a:headEnd/>
                          <a:tailEnd/>
                        </a:ln>
                        <a:effectLst/>
                      </p:spPr>
                      <p:txBody>
                        <a:bodyPr/>
                        <a:lstStyle/>
                        <a:p>
                          <a:endParaRPr lang="en-US"/>
                        </a:p>
                      </p:txBody>
                    </p:sp>
                    <p:sp>
                      <p:nvSpPr>
                        <p:cNvPr id="229418" name="Line 42"/>
                        <p:cNvSpPr>
                          <a:spLocks noChangeShapeType="1"/>
                        </p:cNvSpPr>
                        <p:nvPr userDrawn="1"/>
                      </p:nvSpPr>
                      <p:spPr bwMode="hidden">
                        <a:xfrm rot="1678521">
                          <a:off x="1528" y="3518"/>
                          <a:ext cx="1885" cy="380"/>
                        </a:xfrm>
                        <a:prstGeom prst="line">
                          <a:avLst/>
                        </a:prstGeom>
                        <a:noFill/>
                        <a:ln w="9525">
                          <a:solidFill>
                            <a:schemeClr val="accent2"/>
                          </a:solidFill>
                          <a:round/>
                          <a:headEnd/>
                          <a:tailEnd/>
                        </a:ln>
                        <a:effectLst/>
                      </p:spPr>
                      <p:txBody>
                        <a:bodyPr/>
                        <a:lstStyle/>
                        <a:p>
                          <a:endParaRPr lang="en-US"/>
                        </a:p>
                      </p:txBody>
                    </p:sp>
                    <p:sp>
                      <p:nvSpPr>
                        <p:cNvPr id="229419" name="Line 43"/>
                        <p:cNvSpPr>
                          <a:spLocks noChangeShapeType="1"/>
                        </p:cNvSpPr>
                        <p:nvPr userDrawn="1"/>
                      </p:nvSpPr>
                      <p:spPr bwMode="hidden">
                        <a:xfrm rot="1678521">
                          <a:off x="1552" y="3586"/>
                          <a:ext cx="2168" cy="240"/>
                        </a:xfrm>
                        <a:prstGeom prst="line">
                          <a:avLst/>
                        </a:prstGeom>
                        <a:noFill/>
                        <a:ln w="9525">
                          <a:solidFill>
                            <a:schemeClr val="accent2"/>
                          </a:solidFill>
                          <a:round/>
                          <a:headEnd/>
                          <a:tailEnd/>
                        </a:ln>
                        <a:effectLst/>
                      </p:spPr>
                      <p:txBody>
                        <a:bodyPr/>
                        <a:lstStyle/>
                        <a:p>
                          <a:endParaRPr lang="en-US"/>
                        </a:p>
                      </p:txBody>
                    </p:sp>
                    <p:sp>
                      <p:nvSpPr>
                        <p:cNvPr id="229420" name="Line 44"/>
                        <p:cNvSpPr>
                          <a:spLocks noChangeShapeType="1"/>
                        </p:cNvSpPr>
                        <p:nvPr userDrawn="1"/>
                      </p:nvSpPr>
                      <p:spPr bwMode="hidden">
                        <a:xfrm rot="1678521">
                          <a:off x="1577" y="3670"/>
                          <a:ext cx="2528" cy="60"/>
                        </a:xfrm>
                        <a:prstGeom prst="line">
                          <a:avLst/>
                        </a:prstGeom>
                        <a:noFill/>
                        <a:ln w="9525">
                          <a:solidFill>
                            <a:schemeClr val="accent2"/>
                          </a:solidFill>
                          <a:round/>
                          <a:headEnd/>
                          <a:tailEnd/>
                        </a:ln>
                        <a:effectLst/>
                      </p:spPr>
                      <p:txBody>
                        <a:bodyPr/>
                        <a:lstStyle/>
                        <a:p>
                          <a:endParaRPr lang="en-US"/>
                        </a:p>
                      </p:txBody>
                    </p:sp>
                    <p:sp>
                      <p:nvSpPr>
                        <p:cNvPr id="229421" name="Line 45"/>
                        <p:cNvSpPr>
                          <a:spLocks noChangeShapeType="1"/>
                        </p:cNvSpPr>
                        <p:nvPr userDrawn="1"/>
                      </p:nvSpPr>
                      <p:spPr bwMode="hidden">
                        <a:xfrm rot="1678521" flipV="1">
                          <a:off x="1621" y="3545"/>
                          <a:ext cx="2730" cy="176"/>
                        </a:xfrm>
                        <a:prstGeom prst="line">
                          <a:avLst/>
                        </a:prstGeom>
                        <a:noFill/>
                        <a:ln w="9525">
                          <a:solidFill>
                            <a:schemeClr val="accent2"/>
                          </a:solidFill>
                          <a:round/>
                          <a:headEnd/>
                          <a:tailEnd/>
                        </a:ln>
                        <a:effectLst/>
                      </p:spPr>
                      <p:txBody>
                        <a:bodyPr/>
                        <a:lstStyle/>
                        <a:p>
                          <a:endParaRPr lang="en-US"/>
                        </a:p>
                      </p:txBody>
                    </p:sp>
                    <p:sp>
                      <p:nvSpPr>
                        <p:cNvPr id="229422" name="Line 46"/>
                        <p:cNvSpPr>
                          <a:spLocks noChangeShapeType="1"/>
                        </p:cNvSpPr>
                        <p:nvPr userDrawn="1"/>
                      </p:nvSpPr>
                      <p:spPr bwMode="hidden">
                        <a:xfrm rot="1678521" flipV="1">
                          <a:off x="1682" y="3297"/>
                          <a:ext cx="2635" cy="404"/>
                        </a:xfrm>
                        <a:prstGeom prst="line">
                          <a:avLst/>
                        </a:prstGeom>
                        <a:noFill/>
                        <a:ln w="9525">
                          <a:solidFill>
                            <a:schemeClr val="accent2"/>
                          </a:solidFill>
                          <a:round/>
                          <a:headEnd/>
                          <a:tailEnd/>
                        </a:ln>
                        <a:effectLst/>
                      </p:spPr>
                      <p:txBody>
                        <a:bodyPr/>
                        <a:lstStyle/>
                        <a:p>
                          <a:endParaRPr lang="en-US"/>
                        </a:p>
                      </p:txBody>
                    </p:sp>
                    <p:sp>
                      <p:nvSpPr>
                        <p:cNvPr id="229423" name="Line 47"/>
                        <p:cNvSpPr>
                          <a:spLocks noChangeShapeType="1"/>
                        </p:cNvSpPr>
                        <p:nvPr userDrawn="1"/>
                      </p:nvSpPr>
                      <p:spPr bwMode="hidden">
                        <a:xfrm rot="1678521" flipV="1">
                          <a:off x="1782" y="2845"/>
                          <a:ext cx="2370" cy="789"/>
                        </a:xfrm>
                        <a:prstGeom prst="line">
                          <a:avLst/>
                        </a:prstGeom>
                        <a:noFill/>
                        <a:ln w="9525">
                          <a:solidFill>
                            <a:schemeClr val="accent2"/>
                          </a:solidFill>
                          <a:round/>
                          <a:headEnd/>
                          <a:tailEnd/>
                        </a:ln>
                        <a:effectLst/>
                      </p:spPr>
                      <p:txBody>
                        <a:bodyPr/>
                        <a:lstStyle/>
                        <a:p>
                          <a:endParaRPr lang="en-US"/>
                        </a:p>
                      </p:txBody>
                    </p:sp>
                    <p:sp>
                      <p:nvSpPr>
                        <p:cNvPr id="229424" name="Line 48"/>
                        <p:cNvSpPr>
                          <a:spLocks noChangeShapeType="1"/>
                        </p:cNvSpPr>
                        <p:nvPr userDrawn="1"/>
                      </p:nvSpPr>
                      <p:spPr bwMode="hidden">
                        <a:xfrm rot="1678521" flipV="1">
                          <a:off x="1960" y="1992"/>
                          <a:ext cx="1530" cy="1443"/>
                        </a:xfrm>
                        <a:prstGeom prst="line">
                          <a:avLst/>
                        </a:prstGeom>
                        <a:noFill/>
                        <a:ln w="9525">
                          <a:solidFill>
                            <a:schemeClr val="accent2"/>
                          </a:solidFill>
                          <a:round/>
                          <a:headEnd/>
                          <a:tailEnd/>
                        </a:ln>
                        <a:effectLst/>
                      </p:spPr>
                      <p:txBody>
                        <a:bodyPr/>
                        <a:lstStyle/>
                        <a:p>
                          <a:endParaRPr lang="en-US"/>
                        </a:p>
                      </p:txBody>
                    </p:sp>
                    <p:sp>
                      <p:nvSpPr>
                        <p:cNvPr id="229425" name="Line 49"/>
                        <p:cNvSpPr>
                          <a:spLocks noChangeShapeType="1"/>
                        </p:cNvSpPr>
                        <p:nvPr userDrawn="1"/>
                      </p:nvSpPr>
                      <p:spPr bwMode="hidden">
                        <a:xfrm rot="1678521" flipV="1">
                          <a:off x="2014" y="1727"/>
                          <a:ext cx="1219" cy="1629"/>
                        </a:xfrm>
                        <a:prstGeom prst="line">
                          <a:avLst/>
                        </a:prstGeom>
                        <a:noFill/>
                        <a:ln w="9525">
                          <a:solidFill>
                            <a:schemeClr val="accent2"/>
                          </a:solidFill>
                          <a:round/>
                          <a:headEnd/>
                          <a:tailEnd/>
                        </a:ln>
                        <a:effectLst/>
                      </p:spPr>
                      <p:txBody>
                        <a:bodyPr/>
                        <a:lstStyle/>
                        <a:p>
                          <a:endParaRPr lang="en-US"/>
                        </a:p>
                      </p:txBody>
                    </p:sp>
                    <p:sp>
                      <p:nvSpPr>
                        <p:cNvPr id="229426" name="Freeform 50"/>
                        <p:cNvSpPr>
                          <a:spLocks/>
                        </p:cNvSpPr>
                        <p:nvPr userDrawn="1"/>
                      </p:nvSpPr>
                      <p:spPr bwMode="hidden">
                        <a:xfrm>
                          <a:off x="0" y="2548"/>
                          <a:ext cx="1542" cy="1768"/>
                        </a:xfrm>
                        <a:custGeom>
                          <a:avLst/>
                          <a:gdLst/>
                          <a:ahLst/>
                          <a:cxnLst>
                            <a:cxn ang="0">
                              <a:pos x="909" y="1264"/>
                            </a:cxn>
                            <a:cxn ang="0">
                              <a:pos x="1058" y="1402"/>
                            </a:cxn>
                            <a:cxn ang="0">
                              <a:pos x="1214" y="1528"/>
                            </a:cxn>
                            <a:cxn ang="0">
                              <a:pos x="1369" y="1654"/>
                            </a:cxn>
                            <a:cxn ang="0">
                              <a:pos x="1531" y="1768"/>
                            </a:cxn>
                            <a:cxn ang="0">
                              <a:pos x="1537" y="1768"/>
                            </a:cxn>
                            <a:cxn ang="0">
                              <a:pos x="1375" y="1654"/>
                            </a:cxn>
                            <a:cxn ang="0">
                              <a:pos x="1220" y="1534"/>
                            </a:cxn>
                            <a:cxn ang="0">
                              <a:pos x="1064" y="1402"/>
                            </a:cxn>
                            <a:cxn ang="0">
                              <a:pos x="915" y="1258"/>
                            </a:cxn>
                            <a:cxn ang="0">
                              <a:pos x="765" y="1115"/>
                            </a:cxn>
                            <a:cxn ang="0">
                              <a:pos x="628" y="959"/>
                            </a:cxn>
                            <a:cxn ang="0">
                              <a:pos x="496" y="803"/>
                            </a:cxn>
                            <a:cxn ang="0">
                              <a:pos x="377" y="647"/>
                            </a:cxn>
                            <a:cxn ang="0">
                              <a:pos x="269" y="485"/>
                            </a:cxn>
                            <a:cxn ang="0">
                              <a:pos x="167" y="323"/>
                            </a:cxn>
                            <a:cxn ang="0">
                              <a:pos x="78" y="161"/>
                            </a:cxn>
                            <a:cxn ang="0">
                              <a:pos x="0" y="0"/>
                            </a:cxn>
                            <a:cxn ang="0">
                              <a:pos x="0" y="12"/>
                            </a:cxn>
                            <a:cxn ang="0">
                              <a:pos x="78" y="173"/>
                            </a:cxn>
                            <a:cxn ang="0">
                              <a:pos x="167" y="335"/>
                            </a:cxn>
                            <a:cxn ang="0">
                              <a:pos x="269" y="491"/>
                            </a:cxn>
                            <a:cxn ang="0">
                              <a:pos x="377" y="653"/>
                            </a:cxn>
                            <a:cxn ang="0">
                              <a:pos x="496" y="809"/>
                            </a:cxn>
                            <a:cxn ang="0">
                              <a:pos x="628" y="965"/>
                            </a:cxn>
                            <a:cxn ang="0">
                              <a:pos x="765" y="1121"/>
                            </a:cxn>
                            <a:cxn ang="0">
                              <a:pos x="909" y="1264"/>
                            </a:cxn>
                            <a:cxn ang="0">
                              <a:pos x="909" y="1264"/>
                            </a:cxn>
                          </a:cxnLst>
                          <a:rect l="0" t="0" r="r" b="b"/>
                          <a:pathLst>
                            <a:path w="1537" h="1768">
                              <a:moveTo>
                                <a:pt x="909" y="1264"/>
                              </a:moveTo>
                              <a:lnTo>
                                <a:pt x="1058" y="1402"/>
                              </a:lnTo>
                              <a:lnTo>
                                <a:pt x="1214" y="1528"/>
                              </a:lnTo>
                              <a:lnTo>
                                <a:pt x="1369" y="1654"/>
                              </a:lnTo>
                              <a:lnTo>
                                <a:pt x="1531" y="1768"/>
                              </a:lnTo>
                              <a:lnTo>
                                <a:pt x="1537" y="1768"/>
                              </a:lnTo>
                              <a:lnTo>
                                <a:pt x="1375" y="1654"/>
                              </a:lnTo>
                              <a:lnTo>
                                <a:pt x="1220" y="1534"/>
                              </a:lnTo>
                              <a:lnTo>
                                <a:pt x="1064" y="1402"/>
                              </a:lnTo>
                              <a:lnTo>
                                <a:pt x="915" y="1258"/>
                              </a:lnTo>
                              <a:lnTo>
                                <a:pt x="765" y="1115"/>
                              </a:lnTo>
                              <a:lnTo>
                                <a:pt x="628" y="959"/>
                              </a:lnTo>
                              <a:lnTo>
                                <a:pt x="496" y="803"/>
                              </a:lnTo>
                              <a:lnTo>
                                <a:pt x="377" y="647"/>
                              </a:lnTo>
                              <a:lnTo>
                                <a:pt x="269" y="485"/>
                              </a:lnTo>
                              <a:lnTo>
                                <a:pt x="167" y="323"/>
                              </a:lnTo>
                              <a:lnTo>
                                <a:pt x="78" y="161"/>
                              </a:lnTo>
                              <a:lnTo>
                                <a:pt x="0" y="0"/>
                              </a:lnTo>
                              <a:lnTo>
                                <a:pt x="0" y="12"/>
                              </a:lnTo>
                              <a:lnTo>
                                <a:pt x="78" y="173"/>
                              </a:lnTo>
                              <a:lnTo>
                                <a:pt x="167" y="335"/>
                              </a:lnTo>
                              <a:lnTo>
                                <a:pt x="269" y="491"/>
                              </a:lnTo>
                              <a:lnTo>
                                <a:pt x="377" y="653"/>
                              </a:lnTo>
                              <a:lnTo>
                                <a:pt x="496" y="809"/>
                              </a:lnTo>
                              <a:lnTo>
                                <a:pt x="628" y="965"/>
                              </a:lnTo>
                              <a:lnTo>
                                <a:pt x="765" y="1121"/>
                              </a:lnTo>
                              <a:lnTo>
                                <a:pt x="909" y="1264"/>
                              </a:lnTo>
                              <a:lnTo>
                                <a:pt x="909" y="1264"/>
                              </a:lnTo>
                              <a:close/>
                            </a:path>
                          </a:pathLst>
                        </a:custGeom>
                        <a:solidFill>
                          <a:schemeClr val="accent2"/>
                        </a:solidFill>
                        <a:ln w="9525">
                          <a:solidFill>
                            <a:schemeClr val="accent2"/>
                          </a:solidFill>
                          <a:round/>
                          <a:headEnd/>
                          <a:tailEnd/>
                        </a:ln>
                      </p:spPr>
                      <p:txBody>
                        <a:bodyPr/>
                        <a:lstStyle/>
                        <a:p>
                          <a:endParaRPr lang="en-US"/>
                        </a:p>
                      </p:txBody>
                    </p:sp>
                    <p:grpSp>
                      <p:nvGrpSpPr>
                        <p:cNvPr id="229427" name="Group 51"/>
                        <p:cNvGrpSpPr>
                          <a:grpSpLocks/>
                        </p:cNvGrpSpPr>
                        <p:nvPr userDrawn="1"/>
                      </p:nvGrpSpPr>
                      <p:grpSpPr bwMode="auto">
                        <a:xfrm>
                          <a:off x="0" y="1812"/>
                          <a:ext cx="3672" cy="2049"/>
                          <a:chOff x="5" y="1816"/>
                          <a:chExt cx="3672" cy="2049"/>
                        </a:xfrm>
                      </p:grpSpPr>
                      <p:sp>
                        <p:nvSpPr>
                          <p:cNvPr id="229428" name="Oval 52"/>
                          <p:cNvSpPr>
                            <a:spLocks noChangeArrowheads="1"/>
                          </p:cNvSpPr>
                          <p:nvPr userDrawn="1"/>
                        </p:nvSpPr>
                        <p:spPr bwMode="hidden">
                          <a:xfrm rot="-2819839">
                            <a:off x="1544" y="2872"/>
                            <a:ext cx="161" cy="280"/>
                          </a:xfrm>
                          <a:prstGeom prst="ellipse">
                            <a:avLst/>
                          </a:prstGeom>
                          <a:noFill/>
                          <a:ln w="9525">
                            <a:solidFill>
                              <a:schemeClr val="accent2"/>
                            </a:solidFill>
                            <a:round/>
                            <a:headEnd/>
                            <a:tailEnd/>
                          </a:ln>
                          <a:effectLst/>
                        </p:spPr>
                        <p:txBody>
                          <a:bodyPr wrap="none" anchor="ctr"/>
                          <a:lstStyle/>
                          <a:p>
                            <a:endParaRPr lang="en-US"/>
                          </a:p>
                        </p:txBody>
                      </p:sp>
                      <p:sp>
                        <p:nvSpPr>
                          <p:cNvPr id="229429" name="Oval 53"/>
                          <p:cNvSpPr>
                            <a:spLocks noChangeArrowheads="1"/>
                          </p:cNvSpPr>
                          <p:nvPr userDrawn="1"/>
                        </p:nvSpPr>
                        <p:spPr bwMode="hidden">
                          <a:xfrm rot="-2819839">
                            <a:off x="1490" y="2750"/>
                            <a:ext cx="281" cy="503"/>
                          </a:xfrm>
                          <a:prstGeom prst="ellipse">
                            <a:avLst/>
                          </a:prstGeom>
                          <a:noFill/>
                          <a:ln w="9525">
                            <a:solidFill>
                              <a:schemeClr val="accent2"/>
                            </a:solidFill>
                            <a:round/>
                            <a:headEnd/>
                            <a:tailEnd/>
                          </a:ln>
                          <a:effectLst/>
                        </p:spPr>
                        <p:txBody>
                          <a:bodyPr wrap="none" anchor="ctr"/>
                          <a:lstStyle/>
                          <a:p>
                            <a:endParaRPr lang="en-US"/>
                          </a:p>
                        </p:txBody>
                      </p:sp>
                      <p:sp>
                        <p:nvSpPr>
                          <p:cNvPr id="229430" name="Oval 54"/>
                          <p:cNvSpPr>
                            <a:spLocks noChangeArrowheads="1"/>
                          </p:cNvSpPr>
                          <p:nvPr userDrawn="1"/>
                        </p:nvSpPr>
                        <p:spPr bwMode="hidden">
                          <a:xfrm rot="-2819839">
                            <a:off x="1415" y="2563"/>
                            <a:ext cx="471" cy="813"/>
                          </a:xfrm>
                          <a:prstGeom prst="ellipse">
                            <a:avLst/>
                          </a:prstGeom>
                          <a:noFill/>
                          <a:ln w="9525">
                            <a:solidFill>
                              <a:schemeClr val="accent2"/>
                            </a:solidFill>
                            <a:round/>
                            <a:headEnd/>
                            <a:tailEnd/>
                          </a:ln>
                          <a:effectLst/>
                        </p:spPr>
                        <p:txBody>
                          <a:bodyPr wrap="none" anchor="ctr"/>
                          <a:lstStyle/>
                          <a:p>
                            <a:endParaRPr lang="en-US"/>
                          </a:p>
                        </p:txBody>
                      </p:sp>
                      <p:sp>
                        <p:nvSpPr>
                          <p:cNvPr id="229431" name="Oval 55"/>
                          <p:cNvSpPr>
                            <a:spLocks noChangeArrowheads="1"/>
                          </p:cNvSpPr>
                          <p:nvPr userDrawn="1"/>
                        </p:nvSpPr>
                        <p:spPr bwMode="hidden">
                          <a:xfrm rot="-2819839">
                            <a:off x="1357" y="2400"/>
                            <a:ext cx="623" cy="1129"/>
                          </a:xfrm>
                          <a:prstGeom prst="ellipse">
                            <a:avLst/>
                          </a:prstGeom>
                          <a:noFill/>
                          <a:ln w="9525">
                            <a:solidFill>
                              <a:schemeClr val="accent2"/>
                            </a:solidFill>
                            <a:round/>
                            <a:headEnd/>
                            <a:tailEnd/>
                          </a:ln>
                          <a:effectLst/>
                        </p:spPr>
                        <p:txBody>
                          <a:bodyPr wrap="none" anchor="ctr"/>
                          <a:lstStyle/>
                          <a:p>
                            <a:endParaRPr lang="en-US"/>
                          </a:p>
                        </p:txBody>
                      </p:sp>
                      <p:sp>
                        <p:nvSpPr>
                          <p:cNvPr id="229432" name="Oval 56"/>
                          <p:cNvSpPr>
                            <a:spLocks noChangeArrowheads="1"/>
                          </p:cNvSpPr>
                          <p:nvPr userDrawn="1"/>
                        </p:nvSpPr>
                        <p:spPr bwMode="hidden">
                          <a:xfrm rot="-2819839">
                            <a:off x="1295" y="2200"/>
                            <a:ext cx="786" cy="1467"/>
                          </a:xfrm>
                          <a:prstGeom prst="ellipse">
                            <a:avLst/>
                          </a:prstGeom>
                          <a:noFill/>
                          <a:ln w="9525">
                            <a:solidFill>
                              <a:schemeClr val="accent2"/>
                            </a:solidFill>
                            <a:round/>
                            <a:headEnd/>
                            <a:tailEnd/>
                          </a:ln>
                          <a:effectLst/>
                        </p:spPr>
                        <p:txBody>
                          <a:bodyPr wrap="none" anchor="ctr"/>
                          <a:lstStyle/>
                          <a:p>
                            <a:endParaRPr lang="en-US"/>
                          </a:p>
                        </p:txBody>
                      </p:sp>
                      <p:sp>
                        <p:nvSpPr>
                          <p:cNvPr id="229433" name="Oval 57"/>
                          <p:cNvSpPr>
                            <a:spLocks noChangeArrowheads="1"/>
                          </p:cNvSpPr>
                          <p:nvPr userDrawn="1"/>
                        </p:nvSpPr>
                        <p:spPr bwMode="hidden">
                          <a:xfrm rot="-2819839">
                            <a:off x="1238" y="2040"/>
                            <a:ext cx="972" cy="1779"/>
                          </a:xfrm>
                          <a:prstGeom prst="ellipse">
                            <a:avLst/>
                          </a:prstGeom>
                          <a:noFill/>
                          <a:ln w="9525">
                            <a:solidFill>
                              <a:schemeClr val="accent2"/>
                            </a:solidFill>
                            <a:round/>
                            <a:headEnd/>
                            <a:tailEnd/>
                          </a:ln>
                          <a:effectLst/>
                        </p:spPr>
                        <p:txBody>
                          <a:bodyPr wrap="none" anchor="ctr"/>
                          <a:lstStyle/>
                          <a:p>
                            <a:endParaRPr lang="en-US"/>
                          </a:p>
                        </p:txBody>
                      </p:sp>
                      <p:sp>
                        <p:nvSpPr>
                          <p:cNvPr id="229434" name="Oval 58"/>
                          <p:cNvSpPr>
                            <a:spLocks noChangeArrowheads="1"/>
                          </p:cNvSpPr>
                          <p:nvPr userDrawn="1"/>
                        </p:nvSpPr>
                        <p:spPr bwMode="hidden">
                          <a:xfrm rot="-2819839">
                            <a:off x="1155" y="1868"/>
                            <a:ext cx="1167" cy="2094"/>
                          </a:xfrm>
                          <a:prstGeom prst="ellipse">
                            <a:avLst/>
                          </a:prstGeom>
                          <a:noFill/>
                          <a:ln w="9525">
                            <a:solidFill>
                              <a:schemeClr val="accent2"/>
                            </a:solidFill>
                            <a:round/>
                            <a:headEnd/>
                            <a:tailEnd/>
                          </a:ln>
                          <a:effectLst/>
                        </p:spPr>
                        <p:txBody>
                          <a:bodyPr wrap="none" anchor="ctr"/>
                          <a:lstStyle/>
                          <a:p>
                            <a:endParaRPr lang="en-US"/>
                          </a:p>
                        </p:txBody>
                      </p:sp>
                      <p:sp>
                        <p:nvSpPr>
                          <p:cNvPr id="229435" name="Oval 59"/>
                          <p:cNvSpPr>
                            <a:spLocks noChangeArrowheads="1"/>
                          </p:cNvSpPr>
                          <p:nvPr userDrawn="1"/>
                        </p:nvSpPr>
                        <p:spPr bwMode="hidden">
                          <a:xfrm rot="-2819839">
                            <a:off x="1085" y="1698"/>
                            <a:ext cx="1346" cy="2398"/>
                          </a:xfrm>
                          <a:prstGeom prst="ellipse">
                            <a:avLst/>
                          </a:prstGeom>
                          <a:noFill/>
                          <a:ln w="9525">
                            <a:solidFill>
                              <a:schemeClr val="accent2"/>
                            </a:solidFill>
                            <a:round/>
                            <a:headEnd/>
                            <a:tailEnd/>
                          </a:ln>
                          <a:effectLst/>
                        </p:spPr>
                        <p:txBody>
                          <a:bodyPr wrap="none" anchor="ctr"/>
                          <a:lstStyle/>
                          <a:p>
                            <a:endParaRPr lang="en-US"/>
                          </a:p>
                        </p:txBody>
                      </p:sp>
                      <p:sp>
                        <p:nvSpPr>
                          <p:cNvPr id="229436" name="Oval 60"/>
                          <p:cNvSpPr>
                            <a:spLocks noChangeArrowheads="1"/>
                          </p:cNvSpPr>
                          <p:nvPr userDrawn="1"/>
                        </p:nvSpPr>
                        <p:spPr bwMode="hidden">
                          <a:xfrm rot="-2819839">
                            <a:off x="998" y="1539"/>
                            <a:ext cx="1563" cy="2696"/>
                          </a:xfrm>
                          <a:prstGeom prst="ellipse">
                            <a:avLst/>
                          </a:prstGeom>
                          <a:noFill/>
                          <a:ln w="9525">
                            <a:solidFill>
                              <a:schemeClr val="accent2"/>
                            </a:solidFill>
                            <a:round/>
                            <a:headEnd/>
                            <a:tailEnd/>
                          </a:ln>
                          <a:effectLst/>
                        </p:spPr>
                        <p:txBody>
                          <a:bodyPr wrap="none" anchor="ctr"/>
                          <a:lstStyle/>
                          <a:p>
                            <a:endParaRPr lang="en-US"/>
                          </a:p>
                        </p:txBody>
                      </p:sp>
                      <p:sp>
                        <p:nvSpPr>
                          <p:cNvPr id="229437" name="Oval 61"/>
                          <p:cNvSpPr>
                            <a:spLocks noChangeArrowheads="1"/>
                          </p:cNvSpPr>
                          <p:nvPr userDrawn="1"/>
                        </p:nvSpPr>
                        <p:spPr bwMode="hidden">
                          <a:xfrm rot="-2819839">
                            <a:off x="933" y="1360"/>
                            <a:ext cx="1711" cy="3016"/>
                          </a:xfrm>
                          <a:prstGeom prst="ellipse">
                            <a:avLst/>
                          </a:prstGeom>
                          <a:noFill/>
                          <a:ln w="9525">
                            <a:solidFill>
                              <a:schemeClr val="accent2"/>
                            </a:solidFill>
                            <a:round/>
                            <a:headEnd/>
                            <a:tailEnd/>
                          </a:ln>
                          <a:effectLst/>
                        </p:spPr>
                        <p:txBody>
                          <a:bodyPr wrap="none" anchor="ctr"/>
                          <a:lstStyle/>
                          <a:p>
                            <a:endParaRPr lang="en-US"/>
                          </a:p>
                        </p:txBody>
                      </p:sp>
                      <p:sp>
                        <p:nvSpPr>
                          <p:cNvPr id="229438" name="Oval 62"/>
                          <p:cNvSpPr>
                            <a:spLocks noChangeArrowheads="1"/>
                          </p:cNvSpPr>
                          <p:nvPr userDrawn="1"/>
                        </p:nvSpPr>
                        <p:spPr bwMode="hidden">
                          <a:xfrm rot="-2865139">
                            <a:off x="877" y="1187"/>
                            <a:ext cx="1880" cy="3345"/>
                          </a:xfrm>
                          <a:prstGeom prst="ellipse">
                            <a:avLst/>
                          </a:prstGeom>
                          <a:noFill/>
                          <a:ln w="9525">
                            <a:solidFill>
                              <a:schemeClr val="accent2"/>
                            </a:solidFill>
                            <a:round/>
                            <a:headEnd/>
                            <a:tailEnd/>
                          </a:ln>
                          <a:effectLst/>
                        </p:spPr>
                        <p:txBody>
                          <a:bodyPr wrap="none" anchor="ctr"/>
                          <a:lstStyle/>
                          <a:p>
                            <a:endParaRPr lang="en-US"/>
                          </a:p>
                        </p:txBody>
                      </p:sp>
                      <p:sp>
                        <p:nvSpPr>
                          <p:cNvPr id="229439" name="Oval 63"/>
                          <p:cNvSpPr>
                            <a:spLocks noChangeArrowheads="1"/>
                          </p:cNvSpPr>
                          <p:nvPr userDrawn="1"/>
                        </p:nvSpPr>
                        <p:spPr bwMode="hidden">
                          <a:xfrm rot="-2780025">
                            <a:off x="816" y="1005"/>
                            <a:ext cx="2049" cy="3672"/>
                          </a:xfrm>
                          <a:prstGeom prst="ellipse">
                            <a:avLst/>
                          </a:prstGeom>
                          <a:noFill/>
                          <a:ln w="9525">
                            <a:solidFill>
                              <a:schemeClr val="accent2"/>
                            </a:solidFill>
                            <a:round/>
                            <a:headEnd/>
                            <a:tailEnd/>
                          </a:ln>
                          <a:effectLst/>
                        </p:spPr>
                        <p:txBody>
                          <a:bodyPr wrap="none" anchor="ctr"/>
                          <a:lstStyle/>
                          <a:p>
                            <a:endParaRPr lang="en-US"/>
                          </a:p>
                        </p:txBody>
                      </p:sp>
                    </p:grpSp>
                    <p:sp>
                      <p:nvSpPr>
                        <p:cNvPr id="229440" name="Line 64"/>
                        <p:cNvSpPr>
                          <a:spLocks noChangeShapeType="1"/>
                        </p:cNvSpPr>
                        <p:nvPr userDrawn="1"/>
                      </p:nvSpPr>
                      <p:spPr bwMode="hidden">
                        <a:xfrm flipV="1">
                          <a:off x="1656" y="1164"/>
                          <a:ext cx="831" cy="1770"/>
                        </a:xfrm>
                        <a:prstGeom prst="line">
                          <a:avLst/>
                        </a:prstGeom>
                        <a:noFill/>
                        <a:ln w="9525">
                          <a:solidFill>
                            <a:schemeClr val="accent2"/>
                          </a:solidFill>
                          <a:round/>
                          <a:headEnd/>
                          <a:tailEnd/>
                        </a:ln>
                        <a:effectLst/>
                      </p:spPr>
                      <p:txBody>
                        <a:bodyPr/>
                        <a:lstStyle/>
                        <a:p>
                          <a:endParaRPr lang="en-US"/>
                        </a:p>
                      </p:txBody>
                    </p:sp>
                    <p:sp>
                      <p:nvSpPr>
                        <p:cNvPr id="229441" name="Line 65"/>
                        <p:cNvSpPr>
                          <a:spLocks noChangeShapeType="1"/>
                        </p:cNvSpPr>
                        <p:nvPr userDrawn="1"/>
                      </p:nvSpPr>
                      <p:spPr bwMode="hidden">
                        <a:xfrm rot="615780" flipV="1">
                          <a:off x="1811" y="1299"/>
                          <a:ext cx="819" cy="1726"/>
                        </a:xfrm>
                        <a:prstGeom prst="line">
                          <a:avLst/>
                        </a:prstGeom>
                        <a:noFill/>
                        <a:ln w="9525">
                          <a:solidFill>
                            <a:schemeClr val="accent2"/>
                          </a:solidFill>
                          <a:round/>
                          <a:headEnd/>
                          <a:tailEnd/>
                        </a:ln>
                        <a:effectLst/>
                      </p:spPr>
                      <p:txBody>
                        <a:bodyPr/>
                        <a:lstStyle/>
                        <a:p>
                          <a:endParaRPr lang="en-US"/>
                        </a:p>
                      </p:txBody>
                    </p:sp>
                    <p:sp>
                      <p:nvSpPr>
                        <p:cNvPr id="229442" name="Line 66"/>
                        <p:cNvSpPr>
                          <a:spLocks noChangeShapeType="1"/>
                        </p:cNvSpPr>
                        <p:nvPr userDrawn="1"/>
                      </p:nvSpPr>
                      <p:spPr bwMode="hidden">
                        <a:xfrm rot="1139441" flipV="1">
                          <a:off x="1963" y="1148"/>
                          <a:ext cx="383" cy="1895"/>
                        </a:xfrm>
                        <a:prstGeom prst="line">
                          <a:avLst/>
                        </a:prstGeom>
                        <a:noFill/>
                        <a:ln w="9525">
                          <a:solidFill>
                            <a:schemeClr val="accent2"/>
                          </a:solidFill>
                          <a:round/>
                          <a:headEnd/>
                          <a:tailEnd/>
                        </a:ln>
                        <a:effectLst/>
                      </p:spPr>
                      <p:txBody>
                        <a:bodyPr/>
                        <a:lstStyle/>
                        <a:p>
                          <a:endParaRPr lang="en-US"/>
                        </a:p>
                      </p:txBody>
                    </p:sp>
                    <p:sp>
                      <p:nvSpPr>
                        <p:cNvPr id="229443" name="Line 67"/>
                        <p:cNvSpPr>
                          <a:spLocks noChangeShapeType="1"/>
                        </p:cNvSpPr>
                        <p:nvPr userDrawn="1"/>
                      </p:nvSpPr>
                      <p:spPr bwMode="hidden">
                        <a:xfrm rot="1061104" flipV="1">
                          <a:off x="1921" y="1332"/>
                          <a:ext cx="744" cy="1766"/>
                        </a:xfrm>
                        <a:prstGeom prst="line">
                          <a:avLst/>
                        </a:prstGeom>
                        <a:noFill/>
                        <a:ln w="9525">
                          <a:solidFill>
                            <a:schemeClr val="accent2"/>
                          </a:solidFill>
                          <a:round/>
                          <a:headEnd/>
                          <a:tailEnd/>
                        </a:ln>
                        <a:effectLst/>
                      </p:spPr>
                      <p:txBody>
                        <a:bodyPr/>
                        <a:lstStyle/>
                        <a:p>
                          <a:endParaRPr lang="en-US"/>
                        </a:p>
                      </p:txBody>
                    </p:sp>
                    <p:sp>
                      <p:nvSpPr>
                        <p:cNvPr id="229444" name="Line 68"/>
                        <p:cNvSpPr>
                          <a:spLocks noChangeShapeType="1"/>
                        </p:cNvSpPr>
                        <p:nvPr userDrawn="1"/>
                      </p:nvSpPr>
                      <p:spPr bwMode="hidden">
                        <a:xfrm rot="2202167" flipV="1">
                          <a:off x="2217" y="1314"/>
                          <a:ext cx="311" cy="1917"/>
                        </a:xfrm>
                        <a:prstGeom prst="line">
                          <a:avLst/>
                        </a:prstGeom>
                        <a:noFill/>
                        <a:ln w="9525">
                          <a:solidFill>
                            <a:schemeClr val="accent2"/>
                          </a:solidFill>
                          <a:round/>
                          <a:headEnd/>
                          <a:tailEnd/>
                        </a:ln>
                        <a:effectLst/>
                      </p:spPr>
                      <p:txBody>
                        <a:bodyPr/>
                        <a:lstStyle/>
                        <a:p>
                          <a:endParaRPr lang="en-US"/>
                        </a:p>
                      </p:txBody>
                    </p:sp>
                    <p:sp>
                      <p:nvSpPr>
                        <p:cNvPr id="229445" name="Line 69"/>
                        <p:cNvSpPr>
                          <a:spLocks noChangeShapeType="1"/>
                        </p:cNvSpPr>
                        <p:nvPr userDrawn="1"/>
                      </p:nvSpPr>
                      <p:spPr bwMode="hidden">
                        <a:xfrm rot="1678521" flipV="1">
                          <a:off x="2039" y="1549"/>
                          <a:ext cx="895" cy="1722"/>
                        </a:xfrm>
                        <a:prstGeom prst="line">
                          <a:avLst/>
                        </a:prstGeom>
                        <a:noFill/>
                        <a:ln w="9525">
                          <a:solidFill>
                            <a:schemeClr val="accent2"/>
                          </a:solidFill>
                          <a:round/>
                          <a:headEnd/>
                          <a:tailEnd/>
                        </a:ln>
                        <a:effectLst/>
                      </p:spPr>
                      <p:txBody>
                        <a:bodyPr/>
                        <a:lstStyle/>
                        <a:p>
                          <a:endParaRPr lang="en-US"/>
                        </a:p>
                      </p:txBody>
                    </p:sp>
                    <p:sp>
                      <p:nvSpPr>
                        <p:cNvPr id="229446" name="Line 70"/>
                        <p:cNvSpPr>
                          <a:spLocks noChangeShapeType="1"/>
                        </p:cNvSpPr>
                        <p:nvPr userDrawn="1"/>
                      </p:nvSpPr>
                      <p:spPr bwMode="hidden">
                        <a:xfrm rot="1678521" flipV="1">
                          <a:off x="2024" y="1649"/>
                          <a:ext cx="1049" cy="1661"/>
                        </a:xfrm>
                        <a:prstGeom prst="line">
                          <a:avLst/>
                        </a:prstGeom>
                        <a:noFill/>
                        <a:ln w="9525">
                          <a:solidFill>
                            <a:schemeClr val="accent2"/>
                          </a:solidFill>
                          <a:round/>
                          <a:headEnd/>
                          <a:tailEnd/>
                        </a:ln>
                        <a:effectLst/>
                      </p:spPr>
                      <p:txBody>
                        <a:bodyPr/>
                        <a:lstStyle/>
                        <a:p>
                          <a:endParaRPr lang="en-US"/>
                        </a:p>
                      </p:txBody>
                    </p:sp>
                    <p:sp>
                      <p:nvSpPr>
                        <p:cNvPr id="229447" name="Line 71"/>
                        <p:cNvSpPr>
                          <a:spLocks noChangeShapeType="1"/>
                        </p:cNvSpPr>
                        <p:nvPr userDrawn="1"/>
                      </p:nvSpPr>
                      <p:spPr bwMode="hidden">
                        <a:xfrm rot="1678521" flipV="1">
                          <a:off x="1985" y="1876"/>
                          <a:ext cx="1357" cy="1516"/>
                        </a:xfrm>
                        <a:prstGeom prst="line">
                          <a:avLst/>
                        </a:prstGeom>
                        <a:noFill/>
                        <a:ln w="9525">
                          <a:solidFill>
                            <a:schemeClr val="accent2"/>
                          </a:solidFill>
                          <a:round/>
                          <a:headEnd/>
                          <a:tailEnd/>
                        </a:ln>
                        <a:effectLst/>
                      </p:spPr>
                      <p:txBody>
                        <a:bodyPr/>
                        <a:lstStyle/>
                        <a:p>
                          <a:endParaRPr lang="en-US"/>
                        </a:p>
                      </p:txBody>
                    </p:sp>
                    <p:sp>
                      <p:nvSpPr>
                        <p:cNvPr id="229448" name="Line 72"/>
                        <p:cNvSpPr>
                          <a:spLocks noChangeShapeType="1"/>
                        </p:cNvSpPr>
                        <p:nvPr userDrawn="1"/>
                      </p:nvSpPr>
                      <p:spPr bwMode="hidden">
                        <a:xfrm rot="1678521" flipV="1">
                          <a:off x="1936" y="2115"/>
                          <a:ext cx="1686" cy="1356"/>
                        </a:xfrm>
                        <a:prstGeom prst="line">
                          <a:avLst/>
                        </a:prstGeom>
                        <a:noFill/>
                        <a:ln w="9525">
                          <a:solidFill>
                            <a:schemeClr val="accent2"/>
                          </a:solidFill>
                          <a:round/>
                          <a:headEnd/>
                          <a:tailEnd/>
                        </a:ln>
                        <a:effectLst/>
                      </p:spPr>
                      <p:txBody>
                        <a:bodyPr/>
                        <a:lstStyle/>
                        <a:p>
                          <a:endParaRPr lang="en-US"/>
                        </a:p>
                      </p:txBody>
                    </p:sp>
                    <p:sp>
                      <p:nvSpPr>
                        <p:cNvPr id="229449" name="Line 73"/>
                        <p:cNvSpPr>
                          <a:spLocks noChangeShapeType="1"/>
                        </p:cNvSpPr>
                        <p:nvPr userDrawn="1"/>
                      </p:nvSpPr>
                      <p:spPr bwMode="hidden">
                        <a:xfrm rot="1678521" flipV="1">
                          <a:off x="1897" y="2287"/>
                          <a:ext cx="1880" cy="1225"/>
                        </a:xfrm>
                        <a:prstGeom prst="line">
                          <a:avLst/>
                        </a:prstGeom>
                        <a:noFill/>
                        <a:ln w="9525">
                          <a:solidFill>
                            <a:schemeClr val="accent2"/>
                          </a:solidFill>
                          <a:round/>
                          <a:headEnd/>
                          <a:tailEnd/>
                        </a:ln>
                        <a:effectLst/>
                      </p:spPr>
                      <p:txBody>
                        <a:bodyPr/>
                        <a:lstStyle/>
                        <a:p>
                          <a:endParaRPr lang="en-US"/>
                        </a:p>
                      </p:txBody>
                    </p:sp>
                    <p:sp>
                      <p:nvSpPr>
                        <p:cNvPr id="229450" name="Line 74"/>
                        <p:cNvSpPr>
                          <a:spLocks noChangeShapeType="1"/>
                        </p:cNvSpPr>
                        <p:nvPr userDrawn="1"/>
                      </p:nvSpPr>
                      <p:spPr bwMode="hidden">
                        <a:xfrm rot="1678521" flipV="1">
                          <a:off x="1855" y="2458"/>
                          <a:ext cx="2060" cy="1096"/>
                        </a:xfrm>
                        <a:prstGeom prst="line">
                          <a:avLst/>
                        </a:prstGeom>
                        <a:noFill/>
                        <a:ln w="9525">
                          <a:solidFill>
                            <a:schemeClr val="accent2"/>
                          </a:solidFill>
                          <a:round/>
                          <a:headEnd/>
                          <a:tailEnd/>
                        </a:ln>
                        <a:effectLst/>
                      </p:spPr>
                      <p:txBody>
                        <a:bodyPr/>
                        <a:lstStyle/>
                        <a:p>
                          <a:endParaRPr lang="en-US"/>
                        </a:p>
                      </p:txBody>
                    </p:sp>
                    <p:sp>
                      <p:nvSpPr>
                        <p:cNvPr id="229451" name="Line 75"/>
                        <p:cNvSpPr>
                          <a:spLocks noChangeShapeType="1"/>
                        </p:cNvSpPr>
                        <p:nvPr userDrawn="1"/>
                      </p:nvSpPr>
                      <p:spPr bwMode="hidden">
                        <a:xfrm rot="1678521" flipV="1">
                          <a:off x="1823" y="2640"/>
                          <a:ext cx="2224" cy="956"/>
                        </a:xfrm>
                        <a:prstGeom prst="line">
                          <a:avLst/>
                        </a:prstGeom>
                        <a:noFill/>
                        <a:ln w="9525">
                          <a:solidFill>
                            <a:schemeClr val="accent2"/>
                          </a:solidFill>
                          <a:round/>
                          <a:headEnd/>
                          <a:tailEnd/>
                        </a:ln>
                        <a:effectLst/>
                      </p:spPr>
                      <p:txBody>
                        <a:bodyPr/>
                        <a:lstStyle/>
                        <a:p>
                          <a:endParaRPr lang="en-US"/>
                        </a:p>
                      </p:txBody>
                    </p:sp>
                    <p:sp>
                      <p:nvSpPr>
                        <p:cNvPr id="229452" name="Line 76"/>
                        <p:cNvSpPr>
                          <a:spLocks noChangeShapeType="1"/>
                        </p:cNvSpPr>
                        <p:nvPr userDrawn="1"/>
                      </p:nvSpPr>
                      <p:spPr bwMode="hidden">
                        <a:xfrm rot="1678521" flipV="1">
                          <a:off x="1737" y="3059"/>
                          <a:ext cx="2520" cy="614"/>
                        </a:xfrm>
                        <a:prstGeom prst="line">
                          <a:avLst/>
                        </a:prstGeom>
                        <a:noFill/>
                        <a:ln w="9525">
                          <a:solidFill>
                            <a:schemeClr val="accent2"/>
                          </a:solidFill>
                          <a:round/>
                          <a:headEnd/>
                          <a:tailEnd/>
                        </a:ln>
                        <a:effectLst/>
                      </p:spPr>
                      <p:txBody>
                        <a:bodyPr/>
                        <a:lstStyle/>
                        <a:p>
                          <a:endParaRPr lang="en-US"/>
                        </a:p>
                      </p:txBody>
                    </p:sp>
                    <p:sp>
                      <p:nvSpPr>
                        <p:cNvPr id="229453" name="Line 77"/>
                        <p:cNvSpPr>
                          <a:spLocks noChangeShapeType="1"/>
                        </p:cNvSpPr>
                        <p:nvPr userDrawn="1"/>
                      </p:nvSpPr>
                      <p:spPr bwMode="hidden">
                        <a:xfrm rot="1678521">
                          <a:off x="1324" y="3150"/>
                          <a:ext cx="472" cy="1120"/>
                        </a:xfrm>
                        <a:prstGeom prst="line">
                          <a:avLst/>
                        </a:prstGeom>
                        <a:noFill/>
                        <a:ln w="9525">
                          <a:solidFill>
                            <a:schemeClr val="accent2"/>
                          </a:solidFill>
                          <a:round/>
                          <a:headEnd/>
                          <a:tailEnd/>
                        </a:ln>
                        <a:effectLst/>
                      </p:spPr>
                      <p:txBody>
                        <a:bodyPr/>
                        <a:lstStyle/>
                        <a:p>
                          <a:endParaRPr lang="en-US"/>
                        </a:p>
                      </p:txBody>
                    </p:sp>
                    <p:sp>
                      <p:nvSpPr>
                        <p:cNvPr id="229454" name="Line 78"/>
                        <p:cNvSpPr>
                          <a:spLocks noChangeShapeType="1"/>
                        </p:cNvSpPr>
                        <p:nvPr userDrawn="1"/>
                      </p:nvSpPr>
                      <p:spPr bwMode="hidden">
                        <a:xfrm rot="1678521" flipH="1">
                          <a:off x="1121" y="2961"/>
                          <a:ext cx="220" cy="1012"/>
                        </a:xfrm>
                        <a:prstGeom prst="line">
                          <a:avLst/>
                        </a:prstGeom>
                        <a:noFill/>
                        <a:ln w="9525">
                          <a:solidFill>
                            <a:schemeClr val="accent2"/>
                          </a:solidFill>
                          <a:round/>
                          <a:headEnd/>
                          <a:tailEnd/>
                        </a:ln>
                        <a:effectLst/>
                      </p:spPr>
                      <p:txBody>
                        <a:bodyPr/>
                        <a:lstStyle/>
                        <a:p>
                          <a:endParaRPr lang="en-US"/>
                        </a:p>
                      </p:txBody>
                    </p:sp>
                    <p:sp>
                      <p:nvSpPr>
                        <p:cNvPr id="229455" name="Line 79"/>
                        <p:cNvSpPr>
                          <a:spLocks noChangeShapeType="1"/>
                        </p:cNvSpPr>
                        <p:nvPr userDrawn="1"/>
                      </p:nvSpPr>
                      <p:spPr bwMode="hidden">
                        <a:xfrm rot="1678521" flipH="1">
                          <a:off x="1041" y="2935"/>
                          <a:ext cx="304" cy="990"/>
                        </a:xfrm>
                        <a:prstGeom prst="line">
                          <a:avLst/>
                        </a:prstGeom>
                        <a:noFill/>
                        <a:ln w="9525">
                          <a:solidFill>
                            <a:schemeClr val="accent2"/>
                          </a:solidFill>
                          <a:round/>
                          <a:headEnd/>
                          <a:tailEnd/>
                        </a:ln>
                        <a:effectLst/>
                      </p:spPr>
                      <p:txBody>
                        <a:bodyPr/>
                        <a:lstStyle/>
                        <a:p>
                          <a:endParaRPr lang="en-US"/>
                        </a:p>
                      </p:txBody>
                    </p:sp>
                    <p:sp>
                      <p:nvSpPr>
                        <p:cNvPr id="229456" name="Line 80"/>
                        <p:cNvSpPr>
                          <a:spLocks noChangeShapeType="1"/>
                        </p:cNvSpPr>
                        <p:nvPr userDrawn="1"/>
                      </p:nvSpPr>
                      <p:spPr bwMode="hidden">
                        <a:xfrm rot="1678521" flipH="1">
                          <a:off x="957" y="2910"/>
                          <a:ext cx="394" cy="971"/>
                        </a:xfrm>
                        <a:prstGeom prst="line">
                          <a:avLst/>
                        </a:prstGeom>
                        <a:noFill/>
                        <a:ln w="9525">
                          <a:solidFill>
                            <a:schemeClr val="accent2"/>
                          </a:solidFill>
                          <a:round/>
                          <a:headEnd/>
                          <a:tailEnd/>
                        </a:ln>
                        <a:effectLst/>
                      </p:spPr>
                      <p:txBody>
                        <a:bodyPr/>
                        <a:lstStyle/>
                        <a:p>
                          <a:endParaRPr lang="en-US"/>
                        </a:p>
                      </p:txBody>
                    </p:sp>
                    <p:sp>
                      <p:nvSpPr>
                        <p:cNvPr id="229457" name="Line 81"/>
                        <p:cNvSpPr>
                          <a:spLocks noChangeShapeType="1"/>
                        </p:cNvSpPr>
                        <p:nvPr userDrawn="1"/>
                      </p:nvSpPr>
                      <p:spPr bwMode="hidden">
                        <a:xfrm rot="1678521" flipH="1">
                          <a:off x="880" y="2885"/>
                          <a:ext cx="478" cy="943"/>
                        </a:xfrm>
                        <a:prstGeom prst="line">
                          <a:avLst/>
                        </a:prstGeom>
                        <a:noFill/>
                        <a:ln w="9525">
                          <a:solidFill>
                            <a:schemeClr val="accent2"/>
                          </a:solidFill>
                          <a:round/>
                          <a:headEnd/>
                          <a:tailEnd/>
                        </a:ln>
                        <a:effectLst/>
                      </p:spPr>
                      <p:txBody>
                        <a:bodyPr/>
                        <a:lstStyle/>
                        <a:p>
                          <a:endParaRPr lang="en-US"/>
                        </a:p>
                      </p:txBody>
                    </p:sp>
                    <p:sp>
                      <p:nvSpPr>
                        <p:cNvPr id="229458" name="Line 82"/>
                        <p:cNvSpPr>
                          <a:spLocks noChangeShapeType="1"/>
                        </p:cNvSpPr>
                        <p:nvPr userDrawn="1"/>
                      </p:nvSpPr>
                      <p:spPr bwMode="hidden">
                        <a:xfrm rot="1678521" flipH="1">
                          <a:off x="801" y="2863"/>
                          <a:ext cx="561" cy="910"/>
                        </a:xfrm>
                        <a:prstGeom prst="line">
                          <a:avLst/>
                        </a:prstGeom>
                        <a:noFill/>
                        <a:ln w="9525">
                          <a:solidFill>
                            <a:schemeClr val="accent2"/>
                          </a:solidFill>
                          <a:round/>
                          <a:headEnd/>
                          <a:tailEnd/>
                        </a:ln>
                        <a:effectLst/>
                      </p:spPr>
                      <p:txBody>
                        <a:bodyPr/>
                        <a:lstStyle/>
                        <a:p>
                          <a:endParaRPr lang="en-US"/>
                        </a:p>
                      </p:txBody>
                    </p:sp>
                    <p:sp>
                      <p:nvSpPr>
                        <p:cNvPr id="229459" name="Line 83"/>
                        <p:cNvSpPr>
                          <a:spLocks noChangeShapeType="1"/>
                        </p:cNvSpPr>
                        <p:nvPr userDrawn="1"/>
                      </p:nvSpPr>
                      <p:spPr bwMode="hidden">
                        <a:xfrm rot="1678521" flipH="1">
                          <a:off x="717" y="2836"/>
                          <a:ext cx="656" cy="878"/>
                        </a:xfrm>
                        <a:prstGeom prst="line">
                          <a:avLst/>
                        </a:prstGeom>
                        <a:noFill/>
                        <a:ln w="9525">
                          <a:solidFill>
                            <a:schemeClr val="accent2"/>
                          </a:solidFill>
                          <a:round/>
                          <a:headEnd/>
                          <a:tailEnd/>
                        </a:ln>
                        <a:effectLst/>
                      </p:spPr>
                      <p:txBody>
                        <a:bodyPr/>
                        <a:lstStyle/>
                        <a:p>
                          <a:endParaRPr lang="en-US"/>
                        </a:p>
                      </p:txBody>
                    </p:sp>
                    <p:sp>
                      <p:nvSpPr>
                        <p:cNvPr id="229460" name="Line 84"/>
                        <p:cNvSpPr>
                          <a:spLocks noChangeShapeType="1"/>
                        </p:cNvSpPr>
                        <p:nvPr userDrawn="1"/>
                      </p:nvSpPr>
                      <p:spPr bwMode="hidden">
                        <a:xfrm rot="1678521" flipH="1">
                          <a:off x="631" y="2810"/>
                          <a:ext cx="752" cy="842"/>
                        </a:xfrm>
                        <a:prstGeom prst="line">
                          <a:avLst/>
                        </a:prstGeom>
                        <a:noFill/>
                        <a:ln w="9525">
                          <a:solidFill>
                            <a:schemeClr val="accent2"/>
                          </a:solidFill>
                          <a:round/>
                          <a:headEnd/>
                          <a:tailEnd/>
                        </a:ln>
                        <a:effectLst/>
                      </p:spPr>
                      <p:txBody>
                        <a:bodyPr/>
                        <a:lstStyle/>
                        <a:p>
                          <a:endParaRPr lang="en-US"/>
                        </a:p>
                      </p:txBody>
                    </p:sp>
                    <p:sp>
                      <p:nvSpPr>
                        <p:cNvPr id="229461" name="Line 85"/>
                        <p:cNvSpPr>
                          <a:spLocks noChangeShapeType="1"/>
                        </p:cNvSpPr>
                        <p:nvPr userDrawn="1"/>
                      </p:nvSpPr>
                      <p:spPr bwMode="hidden">
                        <a:xfrm rot="1678521" flipH="1">
                          <a:off x="462" y="2758"/>
                          <a:ext cx="946" cy="751"/>
                        </a:xfrm>
                        <a:prstGeom prst="line">
                          <a:avLst/>
                        </a:prstGeom>
                        <a:noFill/>
                        <a:ln w="9525">
                          <a:solidFill>
                            <a:schemeClr val="accent2"/>
                          </a:solidFill>
                          <a:round/>
                          <a:headEnd/>
                          <a:tailEnd/>
                        </a:ln>
                        <a:effectLst/>
                      </p:spPr>
                      <p:txBody>
                        <a:bodyPr/>
                        <a:lstStyle/>
                        <a:p>
                          <a:endParaRPr lang="en-US"/>
                        </a:p>
                      </p:txBody>
                    </p:sp>
                    <p:sp>
                      <p:nvSpPr>
                        <p:cNvPr id="229462" name="Line 86"/>
                        <p:cNvSpPr>
                          <a:spLocks noChangeShapeType="1"/>
                        </p:cNvSpPr>
                        <p:nvPr userDrawn="1"/>
                      </p:nvSpPr>
                      <p:spPr bwMode="hidden">
                        <a:xfrm rot="1678521" flipH="1">
                          <a:off x="365" y="2729"/>
                          <a:ext cx="1058" cy="696"/>
                        </a:xfrm>
                        <a:prstGeom prst="line">
                          <a:avLst/>
                        </a:prstGeom>
                        <a:noFill/>
                        <a:ln w="9525">
                          <a:solidFill>
                            <a:schemeClr val="accent2"/>
                          </a:solidFill>
                          <a:round/>
                          <a:headEnd/>
                          <a:tailEnd/>
                        </a:ln>
                        <a:effectLst/>
                      </p:spPr>
                      <p:txBody>
                        <a:bodyPr/>
                        <a:lstStyle/>
                        <a:p>
                          <a:endParaRPr lang="en-US"/>
                        </a:p>
                      </p:txBody>
                    </p:sp>
                    <p:sp>
                      <p:nvSpPr>
                        <p:cNvPr id="229463" name="Line 87"/>
                        <p:cNvSpPr>
                          <a:spLocks noChangeShapeType="1"/>
                        </p:cNvSpPr>
                        <p:nvPr userDrawn="1"/>
                      </p:nvSpPr>
                      <p:spPr bwMode="hidden">
                        <a:xfrm rot="1678521" flipH="1">
                          <a:off x="265" y="2697"/>
                          <a:ext cx="1174" cy="636"/>
                        </a:xfrm>
                        <a:prstGeom prst="line">
                          <a:avLst/>
                        </a:prstGeom>
                        <a:noFill/>
                        <a:ln w="9525">
                          <a:solidFill>
                            <a:schemeClr val="accent2"/>
                          </a:solidFill>
                          <a:round/>
                          <a:headEnd/>
                          <a:tailEnd/>
                        </a:ln>
                        <a:effectLst/>
                      </p:spPr>
                      <p:txBody>
                        <a:bodyPr/>
                        <a:lstStyle/>
                        <a:p>
                          <a:endParaRPr lang="en-US"/>
                        </a:p>
                      </p:txBody>
                    </p:sp>
                    <p:sp>
                      <p:nvSpPr>
                        <p:cNvPr id="229464" name="Line 88"/>
                        <p:cNvSpPr>
                          <a:spLocks noChangeShapeType="1"/>
                        </p:cNvSpPr>
                        <p:nvPr userDrawn="1"/>
                      </p:nvSpPr>
                      <p:spPr bwMode="hidden">
                        <a:xfrm rot="1678521" flipH="1">
                          <a:off x="55" y="2632"/>
                          <a:ext cx="1431" cy="481"/>
                        </a:xfrm>
                        <a:prstGeom prst="line">
                          <a:avLst/>
                        </a:prstGeom>
                        <a:noFill/>
                        <a:ln w="9525">
                          <a:solidFill>
                            <a:schemeClr val="accent2"/>
                          </a:solidFill>
                          <a:round/>
                          <a:headEnd/>
                          <a:tailEnd/>
                        </a:ln>
                        <a:effectLst/>
                      </p:spPr>
                      <p:txBody>
                        <a:bodyPr/>
                        <a:lstStyle/>
                        <a:p>
                          <a:endParaRPr lang="en-US"/>
                        </a:p>
                      </p:txBody>
                    </p:sp>
                    <p:sp>
                      <p:nvSpPr>
                        <p:cNvPr id="229465" name="Line 89"/>
                        <p:cNvSpPr>
                          <a:spLocks noChangeShapeType="1"/>
                        </p:cNvSpPr>
                        <p:nvPr userDrawn="1"/>
                      </p:nvSpPr>
                      <p:spPr bwMode="hidden">
                        <a:xfrm rot="1678521" flipH="1">
                          <a:off x="-1" y="2607"/>
                          <a:ext cx="1513" cy="371"/>
                        </a:xfrm>
                        <a:prstGeom prst="line">
                          <a:avLst/>
                        </a:prstGeom>
                        <a:noFill/>
                        <a:ln w="9525">
                          <a:solidFill>
                            <a:schemeClr val="accent2"/>
                          </a:solidFill>
                          <a:round/>
                          <a:headEnd/>
                          <a:tailEnd/>
                        </a:ln>
                        <a:effectLst/>
                      </p:spPr>
                      <p:txBody>
                        <a:bodyPr/>
                        <a:lstStyle/>
                        <a:p>
                          <a:endParaRPr lang="en-US"/>
                        </a:p>
                      </p:txBody>
                    </p:sp>
                    <p:sp>
                      <p:nvSpPr>
                        <p:cNvPr id="229466" name="Line 90"/>
                        <p:cNvSpPr>
                          <a:spLocks noChangeShapeType="1"/>
                        </p:cNvSpPr>
                        <p:nvPr userDrawn="1"/>
                      </p:nvSpPr>
                      <p:spPr bwMode="hidden">
                        <a:xfrm rot="1678521" flipH="1">
                          <a:off x="-72" y="2570"/>
                          <a:ext cx="1648" cy="107"/>
                        </a:xfrm>
                        <a:prstGeom prst="line">
                          <a:avLst/>
                        </a:prstGeom>
                        <a:noFill/>
                        <a:ln w="9525">
                          <a:solidFill>
                            <a:schemeClr val="accent2"/>
                          </a:solidFill>
                          <a:round/>
                          <a:headEnd/>
                          <a:tailEnd/>
                        </a:ln>
                        <a:effectLst/>
                      </p:spPr>
                      <p:txBody>
                        <a:bodyPr/>
                        <a:lstStyle/>
                        <a:p>
                          <a:endParaRPr lang="en-US"/>
                        </a:p>
                      </p:txBody>
                    </p:sp>
                    <p:sp>
                      <p:nvSpPr>
                        <p:cNvPr id="229467" name="Line 91"/>
                        <p:cNvSpPr>
                          <a:spLocks noChangeShapeType="1"/>
                        </p:cNvSpPr>
                        <p:nvPr userDrawn="1"/>
                      </p:nvSpPr>
                      <p:spPr bwMode="hidden">
                        <a:xfrm rot="1678521" flipH="1" flipV="1">
                          <a:off x="-237" y="1095"/>
                          <a:ext cx="2219" cy="1364"/>
                        </a:xfrm>
                        <a:prstGeom prst="line">
                          <a:avLst/>
                        </a:prstGeom>
                        <a:noFill/>
                        <a:ln w="9525">
                          <a:solidFill>
                            <a:schemeClr val="accent2"/>
                          </a:solidFill>
                          <a:round/>
                          <a:headEnd/>
                          <a:tailEnd/>
                        </a:ln>
                        <a:effectLst/>
                      </p:spPr>
                      <p:txBody>
                        <a:bodyPr/>
                        <a:lstStyle/>
                        <a:p>
                          <a:endParaRPr lang="en-US"/>
                        </a:p>
                      </p:txBody>
                    </p:sp>
                    <p:sp>
                      <p:nvSpPr>
                        <p:cNvPr id="229468" name="Line 92"/>
                        <p:cNvSpPr>
                          <a:spLocks noChangeShapeType="1"/>
                        </p:cNvSpPr>
                        <p:nvPr userDrawn="1"/>
                      </p:nvSpPr>
                      <p:spPr bwMode="hidden">
                        <a:xfrm rot="1678521" flipH="1" flipV="1">
                          <a:off x="-43" y="962"/>
                          <a:ext cx="2071" cy="1541"/>
                        </a:xfrm>
                        <a:prstGeom prst="line">
                          <a:avLst/>
                        </a:prstGeom>
                        <a:noFill/>
                        <a:ln w="9525">
                          <a:solidFill>
                            <a:schemeClr val="accent2"/>
                          </a:solidFill>
                          <a:round/>
                          <a:headEnd/>
                          <a:tailEnd/>
                        </a:ln>
                        <a:effectLst/>
                      </p:spPr>
                      <p:txBody>
                        <a:bodyPr/>
                        <a:lstStyle/>
                        <a:p>
                          <a:endParaRPr lang="en-US"/>
                        </a:p>
                      </p:txBody>
                    </p:sp>
                    <p:sp>
                      <p:nvSpPr>
                        <p:cNvPr id="229469" name="Line 93"/>
                        <p:cNvSpPr>
                          <a:spLocks noChangeShapeType="1"/>
                        </p:cNvSpPr>
                        <p:nvPr userDrawn="1"/>
                      </p:nvSpPr>
                      <p:spPr bwMode="hidden">
                        <a:xfrm rot="1678521" flipH="1" flipV="1">
                          <a:off x="418" y="826"/>
                          <a:ext cx="1672" cy="1780"/>
                        </a:xfrm>
                        <a:prstGeom prst="line">
                          <a:avLst/>
                        </a:prstGeom>
                        <a:noFill/>
                        <a:ln w="9525">
                          <a:solidFill>
                            <a:schemeClr val="accent2"/>
                          </a:solidFill>
                          <a:round/>
                          <a:headEnd/>
                          <a:tailEnd/>
                        </a:ln>
                        <a:effectLst/>
                      </p:spPr>
                      <p:txBody>
                        <a:bodyPr/>
                        <a:lstStyle/>
                        <a:p>
                          <a:endParaRPr lang="en-US"/>
                        </a:p>
                      </p:txBody>
                    </p:sp>
                    <p:sp>
                      <p:nvSpPr>
                        <p:cNvPr id="229470" name="Line 94"/>
                        <p:cNvSpPr>
                          <a:spLocks noChangeShapeType="1"/>
                        </p:cNvSpPr>
                        <p:nvPr userDrawn="1"/>
                      </p:nvSpPr>
                      <p:spPr bwMode="hidden">
                        <a:xfrm rot="1678521" flipH="1" flipV="1">
                          <a:off x="634" y="808"/>
                          <a:ext cx="1473" cy="1852"/>
                        </a:xfrm>
                        <a:prstGeom prst="line">
                          <a:avLst/>
                        </a:prstGeom>
                        <a:noFill/>
                        <a:ln w="9525">
                          <a:solidFill>
                            <a:schemeClr val="accent2"/>
                          </a:solidFill>
                          <a:round/>
                          <a:headEnd/>
                          <a:tailEnd/>
                        </a:ln>
                        <a:effectLst/>
                      </p:spPr>
                      <p:txBody>
                        <a:bodyPr/>
                        <a:lstStyle/>
                        <a:p>
                          <a:endParaRPr lang="en-US"/>
                        </a:p>
                      </p:txBody>
                    </p:sp>
                    <p:sp>
                      <p:nvSpPr>
                        <p:cNvPr id="229471" name="Line 95"/>
                        <p:cNvSpPr>
                          <a:spLocks noChangeShapeType="1"/>
                        </p:cNvSpPr>
                        <p:nvPr userDrawn="1"/>
                      </p:nvSpPr>
                      <p:spPr bwMode="hidden">
                        <a:xfrm rot="1678521" flipH="1" flipV="1">
                          <a:off x="1094" y="827"/>
                          <a:ext cx="1030" cy="1945"/>
                        </a:xfrm>
                        <a:prstGeom prst="line">
                          <a:avLst/>
                        </a:prstGeom>
                        <a:noFill/>
                        <a:ln w="9525">
                          <a:solidFill>
                            <a:schemeClr val="accent2"/>
                          </a:solidFill>
                          <a:round/>
                          <a:headEnd/>
                          <a:tailEnd/>
                        </a:ln>
                        <a:effectLst/>
                      </p:spPr>
                      <p:txBody>
                        <a:bodyPr/>
                        <a:lstStyle/>
                        <a:p>
                          <a:endParaRPr lang="en-US"/>
                        </a:p>
                      </p:txBody>
                    </p:sp>
                    <p:sp>
                      <p:nvSpPr>
                        <p:cNvPr id="229472" name="Line 96"/>
                        <p:cNvSpPr>
                          <a:spLocks noChangeShapeType="1"/>
                        </p:cNvSpPr>
                        <p:nvPr userDrawn="1"/>
                      </p:nvSpPr>
                      <p:spPr bwMode="hidden">
                        <a:xfrm rot="1678521" flipH="1" flipV="1">
                          <a:off x="1302" y="857"/>
                          <a:ext cx="829" cy="1970"/>
                        </a:xfrm>
                        <a:prstGeom prst="line">
                          <a:avLst/>
                        </a:prstGeom>
                        <a:noFill/>
                        <a:ln w="9525">
                          <a:solidFill>
                            <a:schemeClr val="accent2"/>
                          </a:solidFill>
                          <a:round/>
                          <a:headEnd/>
                          <a:tailEnd/>
                        </a:ln>
                        <a:effectLst/>
                      </p:spPr>
                      <p:txBody>
                        <a:bodyPr/>
                        <a:lstStyle/>
                        <a:p>
                          <a:endParaRPr lang="en-US"/>
                        </a:p>
                      </p:txBody>
                    </p:sp>
                    <p:sp>
                      <p:nvSpPr>
                        <p:cNvPr id="229473" name="Line 97"/>
                        <p:cNvSpPr>
                          <a:spLocks noChangeShapeType="1"/>
                        </p:cNvSpPr>
                        <p:nvPr userDrawn="1"/>
                      </p:nvSpPr>
                      <p:spPr bwMode="hidden">
                        <a:xfrm rot="1678521" flipH="1" flipV="1">
                          <a:off x="1496" y="901"/>
                          <a:ext cx="633" cy="1978"/>
                        </a:xfrm>
                        <a:prstGeom prst="line">
                          <a:avLst/>
                        </a:prstGeom>
                        <a:noFill/>
                        <a:ln w="9525">
                          <a:solidFill>
                            <a:schemeClr val="accent2"/>
                          </a:solidFill>
                          <a:round/>
                          <a:headEnd/>
                          <a:tailEnd/>
                        </a:ln>
                        <a:effectLst/>
                      </p:spPr>
                      <p:txBody>
                        <a:bodyPr/>
                        <a:lstStyle/>
                        <a:p>
                          <a:endParaRPr lang="en-US"/>
                        </a:p>
                      </p:txBody>
                    </p:sp>
                    <p:sp>
                      <p:nvSpPr>
                        <p:cNvPr id="229474" name="Line 98"/>
                        <p:cNvSpPr>
                          <a:spLocks noChangeShapeType="1"/>
                        </p:cNvSpPr>
                        <p:nvPr userDrawn="1"/>
                      </p:nvSpPr>
                      <p:spPr bwMode="hidden">
                        <a:xfrm rot="1678521" flipH="1" flipV="1">
                          <a:off x="1679" y="952"/>
                          <a:ext cx="447" cy="1978"/>
                        </a:xfrm>
                        <a:prstGeom prst="line">
                          <a:avLst/>
                        </a:prstGeom>
                        <a:noFill/>
                        <a:ln w="9525">
                          <a:solidFill>
                            <a:schemeClr val="accent2"/>
                          </a:solidFill>
                          <a:round/>
                          <a:headEnd/>
                          <a:tailEnd/>
                        </a:ln>
                        <a:effectLst/>
                      </p:spPr>
                      <p:txBody>
                        <a:bodyPr/>
                        <a:lstStyle/>
                        <a:p>
                          <a:endParaRPr lang="en-US"/>
                        </a:p>
                      </p:txBody>
                    </p:sp>
                    <p:sp>
                      <p:nvSpPr>
                        <p:cNvPr id="229475" name="Line 99"/>
                        <p:cNvSpPr>
                          <a:spLocks noChangeShapeType="1"/>
                        </p:cNvSpPr>
                        <p:nvPr userDrawn="1"/>
                      </p:nvSpPr>
                      <p:spPr bwMode="hidden">
                        <a:xfrm rot="1678521" flipH="1" flipV="1">
                          <a:off x="1859" y="1013"/>
                          <a:ext cx="261" cy="1962"/>
                        </a:xfrm>
                        <a:prstGeom prst="line">
                          <a:avLst/>
                        </a:prstGeom>
                        <a:noFill/>
                        <a:ln w="9525">
                          <a:solidFill>
                            <a:schemeClr val="accent2"/>
                          </a:solidFill>
                          <a:round/>
                          <a:headEnd/>
                          <a:tailEnd/>
                        </a:ln>
                        <a:effectLst/>
                      </p:spPr>
                      <p:txBody>
                        <a:bodyPr/>
                        <a:lstStyle/>
                        <a:p>
                          <a:endParaRPr lang="en-US"/>
                        </a:p>
                      </p:txBody>
                    </p:sp>
                  </p:grpSp>
                </p:grpSp>
              </p:grpSp>
            </p:grpSp>
          </p:grpSp>
          <p:grpSp>
            <p:nvGrpSpPr>
              <p:cNvPr id="229476" name="Group 100"/>
              <p:cNvGrpSpPr>
                <a:grpSpLocks/>
              </p:cNvGrpSpPr>
              <p:nvPr userDrawn="1"/>
            </p:nvGrpSpPr>
            <p:grpSpPr bwMode="auto">
              <a:xfrm>
                <a:off x="402" y="1454"/>
                <a:ext cx="2787" cy="2866"/>
                <a:chOff x="2" y="1454"/>
                <a:chExt cx="2787" cy="2866"/>
              </a:xfrm>
            </p:grpSpPr>
            <p:sp>
              <p:nvSpPr>
                <p:cNvPr id="229477" name="Line 101"/>
                <p:cNvSpPr>
                  <a:spLocks noChangeShapeType="1"/>
                </p:cNvSpPr>
                <p:nvPr userDrawn="1"/>
              </p:nvSpPr>
              <p:spPr bwMode="hidden">
                <a:xfrm rot="1678521" flipV="1">
                  <a:off x="2057" y="1454"/>
                  <a:ext cx="732" cy="1778"/>
                </a:xfrm>
                <a:prstGeom prst="line">
                  <a:avLst/>
                </a:prstGeom>
                <a:noFill/>
                <a:ln w="9525">
                  <a:solidFill>
                    <a:schemeClr val="accent2"/>
                  </a:solidFill>
                  <a:round/>
                  <a:headEnd/>
                  <a:tailEnd/>
                </a:ln>
                <a:effectLst/>
              </p:spPr>
              <p:txBody>
                <a:bodyPr/>
                <a:lstStyle/>
                <a:p>
                  <a:endParaRPr lang="en-US"/>
                </a:p>
              </p:txBody>
            </p:sp>
            <p:sp>
              <p:nvSpPr>
                <p:cNvPr id="229478" name="Line 102"/>
                <p:cNvSpPr>
                  <a:spLocks noChangeShapeType="1"/>
                </p:cNvSpPr>
                <p:nvPr userDrawn="1"/>
              </p:nvSpPr>
              <p:spPr bwMode="hidden">
                <a:xfrm flipH="1" flipV="1">
                  <a:off x="870" y="3854"/>
                  <a:ext cx="223" cy="463"/>
                </a:xfrm>
                <a:prstGeom prst="line">
                  <a:avLst/>
                </a:prstGeom>
                <a:noFill/>
                <a:ln w="19050">
                  <a:solidFill>
                    <a:schemeClr val="accent2"/>
                  </a:solidFill>
                  <a:round/>
                  <a:headEnd/>
                  <a:tailEnd/>
                </a:ln>
                <a:effectLst/>
              </p:spPr>
              <p:txBody>
                <a:bodyPr/>
                <a:lstStyle/>
                <a:p>
                  <a:endParaRPr lang="en-US"/>
                </a:p>
              </p:txBody>
            </p:sp>
            <p:grpSp>
              <p:nvGrpSpPr>
                <p:cNvPr id="229479" name="Group 103"/>
                <p:cNvGrpSpPr>
                  <a:grpSpLocks/>
                </p:cNvGrpSpPr>
                <p:nvPr userDrawn="1"/>
              </p:nvGrpSpPr>
              <p:grpSpPr bwMode="auto">
                <a:xfrm>
                  <a:off x="2" y="2738"/>
                  <a:ext cx="1317" cy="1582"/>
                  <a:chOff x="2" y="2738"/>
                  <a:chExt cx="1317" cy="1582"/>
                </a:xfrm>
              </p:grpSpPr>
              <p:sp>
                <p:nvSpPr>
                  <p:cNvPr id="229480" name="Line 104"/>
                  <p:cNvSpPr>
                    <a:spLocks noChangeShapeType="1"/>
                  </p:cNvSpPr>
                  <p:nvPr userDrawn="1"/>
                </p:nvSpPr>
                <p:spPr bwMode="hidden">
                  <a:xfrm flipH="1">
                    <a:off x="697" y="3855"/>
                    <a:ext cx="173" cy="187"/>
                  </a:xfrm>
                  <a:prstGeom prst="line">
                    <a:avLst/>
                  </a:prstGeom>
                  <a:noFill/>
                  <a:ln w="19050">
                    <a:solidFill>
                      <a:schemeClr val="accent2"/>
                    </a:solidFill>
                    <a:round/>
                    <a:headEnd/>
                    <a:tailEnd/>
                  </a:ln>
                  <a:effectLst/>
                </p:spPr>
                <p:txBody>
                  <a:bodyPr/>
                  <a:lstStyle/>
                  <a:p>
                    <a:endParaRPr lang="en-US"/>
                  </a:p>
                </p:txBody>
              </p:sp>
              <p:sp>
                <p:nvSpPr>
                  <p:cNvPr id="229481" name="Freeform 105"/>
                  <p:cNvSpPr>
                    <a:spLocks/>
                  </p:cNvSpPr>
                  <p:nvPr userDrawn="1"/>
                </p:nvSpPr>
                <p:spPr bwMode="hidden">
                  <a:xfrm>
                    <a:off x="2" y="3218"/>
                    <a:ext cx="1006" cy="1102"/>
                  </a:xfrm>
                  <a:custGeom>
                    <a:avLst/>
                    <a:gdLst/>
                    <a:ahLst/>
                    <a:cxnLst>
                      <a:cxn ang="0">
                        <a:pos x="1006" y="1102"/>
                      </a:cxn>
                      <a:cxn ang="0">
                        <a:pos x="696" y="823"/>
                      </a:cxn>
                      <a:cxn ang="0">
                        <a:pos x="333" y="447"/>
                      </a:cxn>
                      <a:cxn ang="0">
                        <a:pos x="51" y="76"/>
                      </a:cxn>
                      <a:cxn ang="0">
                        <a:pos x="0" y="0"/>
                      </a:cxn>
                    </a:cxnLst>
                    <a:rect l="0" t="0" r="r" b="b"/>
                    <a:pathLst>
                      <a:path w="1006" h="1102">
                        <a:moveTo>
                          <a:pt x="1006" y="1102"/>
                        </a:moveTo>
                        <a:lnTo>
                          <a:pt x="696" y="823"/>
                        </a:lnTo>
                        <a:lnTo>
                          <a:pt x="333" y="447"/>
                        </a:lnTo>
                        <a:lnTo>
                          <a:pt x="51" y="76"/>
                        </a:lnTo>
                        <a:lnTo>
                          <a:pt x="0" y="0"/>
                        </a:lnTo>
                      </a:path>
                    </a:pathLst>
                  </a:custGeom>
                  <a:noFill/>
                  <a:ln w="19050" cmpd="sng">
                    <a:solidFill>
                      <a:schemeClr val="accent2"/>
                    </a:solidFill>
                    <a:round/>
                    <a:headEnd type="none" w="med" len="med"/>
                    <a:tailEnd type="none" w="med" len="med"/>
                  </a:ln>
                  <a:effectLst/>
                </p:spPr>
                <p:txBody>
                  <a:bodyPr/>
                  <a:lstStyle/>
                  <a:p>
                    <a:endParaRPr lang="en-US"/>
                  </a:p>
                </p:txBody>
              </p:sp>
              <p:sp>
                <p:nvSpPr>
                  <p:cNvPr id="229482" name="Line 106"/>
                  <p:cNvSpPr>
                    <a:spLocks noChangeShapeType="1"/>
                  </p:cNvSpPr>
                  <p:nvPr userDrawn="1"/>
                </p:nvSpPr>
                <p:spPr bwMode="hidden">
                  <a:xfrm flipH="1">
                    <a:off x="1242" y="4231"/>
                    <a:ext cx="77" cy="88"/>
                  </a:xfrm>
                  <a:prstGeom prst="line">
                    <a:avLst/>
                  </a:prstGeom>
                  <a:noFill/>
                  <a:ln w="19050">
                    <a:solidFill>
                      <a:schemeClr val="accent2"/>
                    </a:solidFill>
                    <a:round/>
                    <a:headEnd/>
                    <a:tailEnd/>
                  </a:ln>
                  <a:effectLst/>
                </p:spPr>
                <p:txBody>
                  <a:bodyPr/>
                  <a:lstStyle/>
                  <a:p>
                    <a:endParaRPr lang="en-US"/>
                  </a:p>
                </p:txBody>
              </p:sp>
              <p:sp>
                <p:nvSpPr>
                  <p:cNvPr id="229483" name="Line 107"/>
                  <p:cNvSpPr>
                    <a:spLocks noChangeShapeType="1"/>
                  </p:cNvSpPr>
                  <p:nvPr userDrawn="1"/>
                </p:nvSpPr>
                <p:spPr bwMode="hidden">
                  <a:xfrm flipH="1" flipV="1">
                    <a:off x="340" y="3668"/>
                    <a:ext cx="532" cy="185"/>
                  </a:xfrm>
                  <a:prstGeom prst="line">
                    <a:avLst/>
                  </a:prstGeom>
                  <a:noFill/>
                  <a:ln w="19050">
                    <a:solidFill>
                      <a:schemeClr val="accent2"/>
                    </a:solidFill>
                    <a:round/>
                    <a:headEnd/>
                    <a:tailEnd/>
                  </a:ln>
                  <a:effectLst/>
                </p:spPr>
                <p:txBody>
                  <a:bodyPr/>
                  <a:lstStyle/>
                  <a:p>
                    <a:endParaRPr lang="en-US"/>
                  </a:p>
                </p:txBody>
              </p:sp>
              <p:sp>
                <p:nvSpPr>
                  <p:cNvPr id="229484" name="Line 108"/>
                  <p:cNvSpPr>
                    <a:spLocks noChangeShapeType="1"/>
                  </p:cNvSpPr>
                  <p:nvPr userDrawn="1"/>
                </p:nvSpPr>
                <p:spPr bwMode="hidden">
                  <a:xfrm flipH="1" flipV="1">
                    <a:off x="237" y="3101"/>
                    <a:ext cx="101" cy="567"/>
                  </a:xfrm>
                  <a:prstGeom prst="line">
                    <a:avLst/>
                  </a:prstGeom>
                  <a:noFill/>
                  <a:ln w="19050">
                    <a:solidFill>
                      <a:schemeClr val="accent2"/>
                    </a:solidFill>
                    <a:round/>
                    <a:headEnd/>
                    <a:tailEnd/>
                  </a:ln>
                  <a:effectLst/>
                </p:spPr>
                <p:txBody>
                  <a:bodyPr/>
                  <a:lstStyle/>
                  <a:p>
                    <a:endParaRPr lang="en-US"/>
                  </a:p>
                </p:txBody>
              </p:sp>
              <p:sp>
                <p:nvSpPr>
                  <p:cNvPr id="229485" name="Line 109"/>
                  <p:cNvSpPr>
                    <a:spLocks noChangeShapeType="1"/>
                  </p:cNvSpPr>
                  <p:nvPr userDrawn="1"/>
                </p:nvSpPr>
                <p:spPr bwMode="hidden">
                  <a:xfrm flipH="1" flipV="1">
                    <a:off x="2" y="3009"/>
                    <a:ext cx="235" cy="92"/>
                  </a:xfrm>
                  <a:prstGeom prst="line">
                    <a:avLst/>
                  </a:prstGeom>
                  <a:noFill/>
                  <a:ln w="19050">
                    <a:solidFill>
                      <a:schemeClr val="accent2"/>
                    </a:solidFill>
                    <a:round/>
                    <a:headEnd/>
                    <a:tailEnd/>
                  </a:ln>
                  <a:effectLst/>
                </p:spPr>
                <p:txBody>
                  <a:bodyPr/>
                  <a:lstStyle/>
                  <a:p>
                    <a:endParaRPr lang="en-US"/>
                  </a:p>
                </p:txBody>
              </p:sp>
              <p:sp>
                <p:nvSpPr>
                  <p:cNvPr id="229486" name="Line 110"/>
                  <p:cNvSpPr>
                    <a:spLocks noChangeShapeType="1"/>
                  </p:cNvSpPr>
                  <p:nvPr userDrawn="1"/>
                </p:nvSpPr>
                <p:spPr bwMode="hidden">
                  <a:xfrm flipV="1">
                    <a:off x="54" y="3101"/>
                    <a:ext cx="182" cy="194"/>
                  </a:xfrm>
                  <a:prstGeom prst="line">
                    <a:avLst/>
                  </a:prstGeom>
                  <a:noFill/>
                  <a:ln w="19050">
                    <a:solidFill>
                      <a:schemeClr val="accent2"/>
                    </a:solidFill>
                    <a:round/>
                    <a:headEnd/>
                    <a:tailEnd/>
                  </a:ln>
                  <a:effectLst/>
                </p:spPr>
                <p:txBody>
                  <a:bodyPr/>
                  <a:lstStyle/>
                  <a:p>
                    <a:endParaRPr lang="en-US"/>
                  </a:p>
                </p:txBody>
              </p:sp>
              <p:sp>
                <p:nvSpPr>
                  <p:cNvPr id="229487" name="Line 111"/>
                  <p:cNvSpPr>
                    <a:spLocks noChangeShapeType="1"/>
                  </p:cNvSpPr>
                  <p:nvPr userDrawn="1"/>
                </p:nvSpPr>
                <p:spPr bwMode="hidden">
                  <a:xfrm flipH="1">
                    <a:off x="336" y="3476"/>
                    <a:ext cx="176" cy="192"/>
                  </a:xfrm>
                  <a:prstGeom prst="line">
                    <a:avLst/>
                  </a:prstGeom>
                  <a:noFill/>
                  <a:ln w="19050">
                    <a:solidFill>
                      <a:schemeClr val="accent2"/>
                    </a:solidFill>
                    <a:round/>
                    <a:headEnd/>
                    <a:tailEnd/>
                  </a:ln>
                  <a:effectLst/>
                </p:spPr>
                <p:txBody>
                  <a:bodyPr/>
                  <a:lstStyle/>
                  <a:p>
                    <a:endParaRPr lang="en-US"/>
                  </a:p>
                </p:txBody>
              </p:sp>
              <p:sp>
                <p:nvSpPr>
                  <p:cNvPr id="229488" name="Line 112"/>
                  <p:cNvSpPr>
                    <a:spLocks noChangeShapeType="1"/>
                  </p:cNvSpPr>
                  <p:nvPr userDrawn="1"/>
                </p:nvSpPr>
                <p:spPr bwMode="hidden">
                  <a:xfrm flipV="1">
                    <a:off x="3" y="2738"/>
                    <a:ext cx="14" cy="23"/>
                  </a:xfrm>
                  <a:prstGeom prst="line">
                    <a:avLst/>
                  </a:prstGeom>
                  <a:noFill/>
                  <a:ln w="19050">
                    <a:solidFill>
                      <a:schemeClr val="accent2"/>
                    </a:solidFill>
                    <a:round/>
                    <a:headEnd/>
                    <a:tailEnd/>
                  </a:ln>
                  <a:effectLst/>
                </p:spPr>
                <p:txBody>
                  <a:bodyPr/>
                  <a:lstStyle/>
                  <a:p>
                    <a:endParaRPr lang="en-US"/>
                  </a:p>
                </p:txBody>
              </p:sp>
            </p:grpSp>
          </p:grpSp>
        </p:grpSp>
        <p:grpSp>
          <p:nvGrpSpPr>
            <p:cNvPr id="229489" name="Group 113"/>
            <p:cNvGrpSpPr>
              <a:grpSpLocks/>
            </p:cNvGrpSpPr>
            <p:nvPr userDrawn="1"/>
          </p:nvGrpSpPr>
          <p:grpSpPr bwMode="auto">
            <a:xfrm>
              <a:off x="16" y="1326"/>
              <a:ext cx="3325" cy="2948"/>
              <a:chOff x="16" y="1326"/>
              <a:chExt cx="3325" cy="2948"/>
            </a:xfrm>
          </p:grpSpPr>
          <p:sp>
            <p:nvSpPr>
              <p:cNvPr id="229490" name="Freeform 114"/>
              <p:cNvSpPr>
                <a:spLocks/>
              </p:cNvSpPr>
              <p:nvPr/>
            </p:nvSpPr>
            <p:spPr bwMode="hidden">
              <a:xfrm>
                <a:off x="16" y="2656"/>
                <a:ext cx="1440" cy="1618"/>
              </a:xfrm>
              <a:custGeom>
                <a:avLst/>
                <a:gdLst/>
                <a:ahLst/>
                <a:cxnLst>
                  <a:cxn ang="0">
                    <a:pos x="873" y="1150"/>
                  </a:cxn>
                  <a:cxn ang="0">
                    <a:pos x="741" y="1019"/>
                  </a:cxn>
                  <a:cxn ang="0">
                    <a:pos x="610" y="875"/>
                  </a:cxn>
                  <a:cxn ang="0">
                    <a:pos x="490" y="737"/>
                  </a:cxn>
                  <a:cxn ang="0">
                    <a:pos x="377" y="593"/>
                  </a:cxn>
                  <a:cxn ang="0">
                    <a:pos x="275" y="443"/>
                  </a:cxn>
                  <a:cxn ang="0">
                    <a:pos x="173" y="299"/>
                  </a:cxn>
                  <a:cxn ang="0">
                    <a:pos x="84" y="149"/>
                  </a:cxn>
                  <a:cxn ang="0">
                    <a:pos x="0" y="0"/>
                  </a:cxn>
                  <a:cxn ang="0">
                    <a:pos x="0" y="11"/>
                  </a:cxn>
                  <a:cxn ang="0">
                    <a:pos x="84" y="155"/>
                  </a:cxn>
                  <a:cxn ang="0">
                    <a:pos x="173" y="305"/>
                  </a:cxn>
                  <a:cxn ang="0">
                    <a:pos x="269" y="449"/>
                  </a:cxn>
                  <a:cxn ang="0">
                    <a:pos x="377" y="593"/>
                  </a:cxn>
                  <a:cxn ang="0">
                    <a:pos x="490" y="737"/>
                  </a:cxn>
                  <a:cxn ang="0">
                    <a:pos x="610" y="881"/>
                  </a:cxn>
                  <a:cxn ang="0">
                    <a:pos x="735" y="1019"/>
                  </a:cxn>
                  <a:cxn ang="0">
                    <a:pos x="873" y="1150"/>
                  </a:cxn>
                  <a:cxn ang="0">
                    <a:pos x="1010" y="1276"/>
                  </a:cxn>
                  <a:cxn ang="0">
                    <a:pos x="1148" y="1396"/>
                  </a:cxn>
                  <a:cxn ang="0">
                    <a:pos x="1286" y="1510"/>
                  </a:cxn>
                  <a:cxn ang="0">
                    <a:pos x="1429" y="1618"/>
                  </a:cxn>
                  <a:cxn ang="0">
                    <a:pos x="1435" y="1618"/>
                  </a:cxn>
                  <a:cxn ang="0">
                    <a:pos x="1292" y="1510"/>
                  </a:cxn>
                  <a:cxn ang="0">
                    <a:pos x="1154" y="1396"/>
                  </a:cxn>
                  <a:cxn ang="0">
                    <a:pos x="1010" y="1276"/>
                  </a:cxn>
                  <a:cxn ang="0">
                    <a:pos x="873" y="1150"/>
                  </a:cxn>
                  <a:cxn ang="0">
                    <a:pos x="873" y="1150"/>
                  </a:cxn>
                </a:cxnLst>
                <a:rect l="0" t="0" r="r" b="b"/>
                <a:pathLst>
                  <a:path w="1435" h="1618">
                    <a:moveTo>
                      <a:pt x="873" y="1150"/>
                    </a:moveTo>
                    <a:lnTo>
                      <a:pt x="741" y="1019"/>
                    </a:lnTo>
                    <a:lnTo>
                      <a:pt x="610" y="875"/>
                    </a:lnTo>
                    <a:lnTo>
                      <a:pt x="490" y="737"/>
                    </a:lnTo>
                    <a:lnTo>
                      <a:pt x="377" y="593"/>
                    </a:lnTo>
                    <a:lnTo>
                      <a:pt x="275" y="443"/>
                    </a:lnTo>
                    <a:lnTo>
                      <a:pt x="173" y="299"/>
                    </a:lnTo>
                    <a:lnTo>
                      <a:pt x="84" y="149"/>
                    </a:lnTo>
                    <a:lnTo>
                      <a:pt x="0" y="0"/>
                    </a:lnTo>
                    <a:lnTo>
                      <a:pt x="0" y="11"/>
                    </a:lnTo>
                    <a:lnTo>
                      <a:pt x="84" y="155"/>
                    </a:lnTo>
                    <a:lnTo>
                      <a:pt x="173" y="305"/>
                    </a:lnTo>
                    <a:lnTo>
                      <a:pt x="269" y="449"/>
                    </a:lnTo>
                    <a:lnTo>
                      <a:pt x="377" y="593"/>
                    </a:lnTo>
                    <a:lnTo>
                      <a:pt x="490" y="737"/>
                    </a:lnTo>
                    <a:lnTo>
                      <a:pt x="610" y="881"/>
                    </a:lnTo>
                    <a:lnTo>
                      <a:pt x="735" y="1019"/>
                    </a:lnTo>
                    <a:lnTo>
                      <a:pt x="873" y="1150"/>
                    </a:lnTo>
                    <a:lnTo>
                      <a:pt x="1010" y="1276"/>
                    </a:lnTo>
                    <a:lnTo>
                      <a:pt x="1148" y="1396"/>
                    </a:lnTo>
                    <a:lnTo>
                      <a:pt x="1286" y="1510"/>
                    </a:lnTo>
                    <a:lnTo>
                      <a:pt x="1429" y="1618"/>
                    </a:lnTo>
                    <a:lnTo>
                      <a:pt x="1435" y="1618"/>
                    </a:lnTo>
                    <a:lnTo>
                      <a:pt x="1292" y="1510"/>
                    </a:lnTo>
                    <a:lnTo>
                      <a:pt x="1154" y="1396"/>
                    </a:lnTo>
                    <a:lnTo>
                      <a:pt x="1010" y="1276"/>
                    </a:lnTo>
                    <a:lnTo>
                      <a:pt x="873" y="1150"/>
                    </a:lnTo>
                    <a:lnTo>
                      <a:pt x="873" y="1150"/>
                    </a:lnTo>
                    <a:close/>
                  </a:path>
                </a:pathLst>
              </a:custGeom>
              <a:solidFill>
                <a:schemeClr val="accent2"/>
              </a:solidFill>
              <a:ln w="9525">
                <a:noFill/>
                <a:round/>
                <a:headEnd/>
                <a:tailEnd/>
              </a:ln>
            </p:spPr>
            <p:txBody>
              <a:bodyPr/>
              <a:lstStyle/>
              <a:p>
                <a:endParaRPr lang="en-US"/>
              </a:p>
            </p:txBody>
          </p:sp>
          <p:sp>
            <p:nvSpPr>
              <p:cNvPr id="229491" name="Freeform 115"/>
              <p:cNvSpPr>
                <a:spLocks/>
              </p:cNvSpPr>
              <p:nvPr/>
            </p:nvSpPr>
            <p:spPr bwMode="hidden">
              <a:xfrm>
                <a:off x="16" y="2260"/>
                <a:ext cx="1673" cy="2014"/>
              </a:xfrm>
              <a:custGeom>
                <a:avLst/>
                <a:gdLst/>
                <a:ahLst/>
                <a:cxnLst>
                  <a:cxn ang="0">
                    <a:pos x="957" y="1463"/>
                  </a:cxn>
                  <a:cxn ang="0">
                    <a:pos x="789" y="1289"/>
                  </a:cxn>
                  <a:cxn ang="0">
                    <a:pos x="634" y="1115"/>
                  </a:cxn>
                  <a:cxn ang="0">
                    <a:pos x="490" y="929"/>
                  </a:cxn>
                  <a:cxn ang="0">
                    <a:pos x="365" y="743"/>
                  </a:cxn>
                  <a:cxn ang="0">
                    <a:pos x="251" y="557"/>
                  </a:cxn>
                  <a:cxn ang="0">
                    <a:pos x="149" y="372"/>
                  </a:cxn>
                  <a:cxn ang="0">
                    <a:pos x="66" y="186"/>
                  </a:cxn>
                  <a:cxn ang="0">
                    <a:pos x="0" y="0"/>
                  </a:cxn>
                  <a:cxn ang="0">
                    <a:pos x="0" y="12"/>
                  </a:cxn>
                  <a:cxn ang="0">
                    <a:pos x="66" y="198"/>
                  </a:cxn>
                  <a:cxn ang="0">
                    <a:pos x="149" y="384"/>
                  </a:cxn>
                  <a:cxn ang="0">
                    <a:pos x="251" y="569"/>
                  </a:cxn>
                  <a:cxn ang="0">
                    <a:pos x="365" y="755"/>
                  </a:cxn>
                  <a:cxn ang="0">
                    <a:pos x="490" y="935"/>
                  </a:cxn>
                  <a:cxn ang="0">
                    <a:pos x="634" y="1115"/>
                  </a:cxn>
                  <a:cxn ang="0">
                    <a:pos x="789" y="1295"/>
                  </a:cxn>
                  <a:cxn ang="0">
                    <a:pos x="957" y="1463"/>
                  </a:cxn>
                  <a:cxn ang="0">
                    <a:pos x="1130" y="1618"/>
                  </a:cxn>
                  <a:cxn ang="0">
                    <a:pos x="1303" y="1762"/>
                  </a:cxn>
                  <a:cxn ang="0">
                    <a:pos x="1483" y="1894"/>
                  </a:cxn>
                  <a:cxn ang="0">
                    <a:pos x="1662" y="2014"/>
                  </a:cxn>
                  <a:cxn ang="0">
                    <a:pos x="1668" y="2014"/>
                  </a:cxn>
                  <a:cxn ang="0">
                    <a:pos x="1483" y="1894"/>
                  </a:cxn>
                  <a:cxn ang="0">
                    <a:pos x="1303" y="1762"/>
                  </a:cxn>
                  <a:cxn ang="0">
                    <a:pos x="1130" y="1618"/>
                  </a:cxn>
                  <a:cxn ang="0">
                    <a:pos x="957" y="1463"/>
                  </a:cxn>
                  <a:cxn ang="0">
                    <a:pos x="957" y="1463"/>
                  </a:cxn>
                </a:cxnLst>
                <a:rect l="0" t="0" r="r" b="b"/>
                <a:pathLst>
                  <a:path w="1668" h="2014">
                    <a:moveTo>
                      <a:pt x="957" y="1463"/>
                    </a:moveTo>
                    <a:lnTo>
                      <a:pt x="789" y="1289"/>
                    </a:lnTo>
                    <a:lnTo>
                      <a:pt x="634" y="1115"/>
                    </a:lnTo>
                    <a:lnTo>
                      <a:pt x="490" y="929"/>
                    </a:lnTo>
                    <a:lnTo>
                      <a:pt x="365" y="743"/>
                    </a:lnTo>
                    <a:lnTo>
                      <a:pt x="251" y="557"/>
                    </a:lnTo>
                    <a:lnTo>
                      <a:pt x="149" y="372"/>
                    </a:lnTo>
                    <a:lnTo>
                      <a:pt x="66" y="186"/>
                    </a:lnTo>
                    <a:lnTo>
                      <a:pt x="0" y="0"/>
                    </a:lnTo>
                    <a:lnTo>
                      <a:pt x="0" y="12"/>
                    </a:lnTo>
                    <a:lnTo>
                      <a:pt x="66" y="198"/>
                    </a:lnTo>
                    <a:lnTo>
                      <a:pt x="149" y="384"/>
                    </a:lnTo>
                    <a:lnTo>
                      <a:pt x="251" y="569"/>
                    </a:lnTo>
                    <a:lnTo>
                      <a:pt x="365" y="755"/>
                    </a:lnTo>
                    <a:lnTo>
                      <a:pt x="490" y="935"/>
                    </a:lnTo>
                    <a:lnTo>
                      <a:pt x="634" y="1115"/>
                    </a:lnTo>
                    <a:lnTo>
                      <a:pt x="789" y="1295"/>
                    </a:lnTo>
                    <a:lnTo>
                      <a:pt x="957" y="1463"/>
                    </a:lnTo>
                    <a:lnTo>
                      <a:pt x="1130" y="1618"/>
                    </a:lnTo>
                    <a:lnTo>
                      <a:pt x="1303" y="1762"/>
                    </a:lnTo>
                    <a:lnTo>
                      <a:pt x="1483" y="1894"/>
                    </a:lnTo>
                    <a:lnTo>
                      <a:pt x="1662" y="2014"/>
                    </a:lnTo>
                    <a:lnTo>
                      <a:pt x="1668" y="2014"/>
                    </a:lnTo>
                    <a:lnTo>
                      <a:pt x="1483" y="1894"/>
                    </a:lnTo>
                    <a:lnTo>
                      <a:pt x="1303" y="1762"/>
                    </a:lnTo>
                    <a:lnTo>
                      <a:pt x="1130" y="1618"/>
                    </a:lnTo>
                    <a:lnTo>
                      <a:pt x="957" y="1463"/>
                    </a:lnTo>
                    <a:lnTo>
                      <a:pt x="957" y="1463"/>
                    </a:lnTo>
                    <a:close/>
                  </a:path>
                </a:pathLst>
              </a:custGeom>
              <a:solidFill>
                <a:schemeClr val="accent2"/>
              </a:solidFill>
              <a:ln w="9525">
                <a:noFill/>
                <a:round/>
                <a:headEnd/>
                <a:tailEnd/>
              </a:ln>
            </p:spPr>
            <p:txBody>
              <a:bodyPr/>
              <a:lstStyle/>
              <a:p>
                <a:endParaRPr lang="en-US"/>
              </a:p>
            </p:txBody>
          </p:sp>
          <p:sp>
            <p:nvSpPr>
              <p:cNvPr id="229492" name="Rectangle 116"/>
              <p:cNvSpPr>
                <a:spLocks noChangeArrowheads="1"/>
              </p:cNvSpPr>
              <p:nvPr/>
            </p:nvSpPr>
            <p:spPr bwMode="hidden">
              <a:xfrm rot="-2488720">
                <a:off x="1988" y="1919"/>
                <a:ext cx="1353" cy="17"/>
              </a:xfrm>
              <a:prstGeom prst="rect">
                <a:avLst/>
              </a:prstGeom>
              <a:solidFill>
                <a:schemeClr val="accent2"/>
              </a:solidFill>
              <a:ln w="9525">
                <a:noFill/>
                <a:miter lim="800000"/>
                <a:headEnd/>
                <a:tailEnd/>
              </a:ln>
              <a:effectLst/>
            </p:spPr>
            <p:txBody>
              <a:bodyPr wrap="none" anchor="ctr"/>
              <a:lstStyle/>
              <a:p>
                <a:endParaRPr lang="en-US"/>
              </a:p>
            </p:txBody>
          </p:sp>
          <p:sp>
            <p:nvSpPr>
              <p:cNvPr id="229493" name="Rectangle 117"/>
              <p:cNvSpPr>
                <a:spLocks noChangeArrowheads="1"/>
              </p:cNvSpPr>
              <p:nvPr/>
            </p:nvSpPr>
            <p:spPr bwMode="hidden">
              <a:xfrm rot="-5087790">
                <a:off x="1964" y="2613"/>
                <a:ext cx="2217" cy="17"/>
              </a:xfrm>
              <a:prstGeom prst="rect">
                <a:avLst/>
              </a:prstGeom>
              <a:solidFill>
                <a:schemeClr val="accent2"/>
              </a:solidFill>
              <a:ln w="9525">
                <a:noFill/>
                <a:miter lim="800000"/>
                <a:headEnd/>
                <a:tailEnd/>
              </a:ln>
              <a:effectLst/>
            </p:spPr>
            <p:txBody>
              <a:bodyPr wrap="none" anchor="ctr"/>
              <a:lstStyle/>
              <a:p>
                <a:endParaRPr lang="en-US"/>
              </a:p>
            </p:txBody>
          </p:sp>
          <p:sp>
            <p:nvSpPr>
              <p:cNvPr id="229494" name="Rectangle 118"/>
              <p:cNvSpPr>
                <a:spLocks noChangeArrowheads="1"/>
              </p:cNvSpPr>
              <p:nvPr/>
            </p:nvSpPr>
            <p:spPr bwMode="hidden">
              <a:xfrm rot="-3417299">
                <a:off x="1019" y="2694"/>
                <a:ext cx="2678" cy="17"/>
              </a:xfrm>
              <a:prstGeom prst="rect">
                <a:avLst/>
              </a:prstGeom>
              <a:solidFill>
                <a:schemeClr val="accent2"/>
              </a:solidFill>
              <a:ln w="9525">
                <a:noFill/>
                <a:miter lim="800000"/>
                <a:headEnd/>
                <a:tailEnd/>
              </a:ln>
              <a:effectLst/>
            </p:spPr>
            <p:txBody>
              <a:bodyPr wrap="none" anchor="ctr"/>
              <a:lstStyle/>
              <a:p>
                <a:endParaRPr lang="en-US"/>
              </a:p>
            </p:txBody>
          </p:sp>
          <p:sp>
            <p:nvSpPr>
              <p:cNvPr id="229495" name="Rectangle 119"/>
              <p:cNvSpPr>
                <a:spLocks noChangeArrowheads="1"/>
              </p:cNvSpPr>
              <p:nvPr/>
            </p:nvSpPr>
            <p:spPr bwMode="hidden">
              <a:xfrm rot="-835848">
                <a:off x="688" y="1748"/>
                <a:ext cx="2390" cy="17"/>
              </a:xfrm>
              <a:prstGeom prst="rect">
                <a:avLst/>
              </a:prstGeom>
              <a:solidFill>
                <a:schemeClr val="accent2"/>
              </a:solidFill>
              <a:ln w="9525">
                <a:noFill/>
                <a:miter lim="800000"/>
                <a:headEnd/>
                <a:tailEnd/>
              </a:ln>
              <a:effectLst/>
            </p:spPr>
            <p:txBody>
              <a:bodyPr wrap="none" anchor="ctr"/>
              <a:lstStyle/>
              <a:p>
                <a:endParaRPr lang="en-US"/>
              </a:p>
            </p:txBody>
          </p:sp>
          <p:grpSp>
            <p:nvGrpSpPr>
              <p:cNvPr id="229496" name="Group 120"/>
              <p:cNvGrpSpPr>
                <a:grpSpLocks noChangeAspect="1"/>
              </p:cNvGrpSpPr>
              <p:nvPr/>
            </p:nvGrpSpPr>
            <p:grpSpPr bwMode="auto">
              <a:xfrm>
                <a:off x="3046" y="1326"/>
                <a:ext cx="259" cy="299"/>
                <a:chOff x="3042" y="1265"/>
                <a:chExt cx="367" cy="424"/>
              </a:xfrm>
            </p:grpSpPr>
            <p:sp>
              <p:nvSpPr>
                <p:cNvPr id="229497" name="Oval 121"/>
                <p:cNvSpPr>
                  <a:spLocks noChangeAspect="1" noChangeArrowheads="1"/>
                </p:cNvSpPr>
                <p:nvPr userDrawn="1"/>
              </p:nvSpPr>
              <p:spPr bwMode="hidden">
                <a:xfrm rot="2828979">
                  <a:off x="2982" y="1467"/>
                  <a:ext cx="282" cy="161"/>
                </a:xfrm>
                <a:prstGeom prst="ellipse">
                  <a:avLst/>
                </a:prstGeom>
                <a:gradFill rotWithShape="0">
                  <a:gsLst>
                    <a:gs pos="0">
                      <a:schemeClr val="accent2"/>
                    </a:gs>
                    <a:gs pos="100000">
                      <a:schemeClr val="accent2">
                        <a:gamma/>
                        <a:tint val="84706"/>
                        <a:invGamma/>
                      </a:schemeClr>
                    </a:gs>
                  </a:gsLst>
                  <a:lin ang="5400000" scaled="1"/>
                </a:gradFill>
                <a:ln w="9525">
                  <a:noFill/>
                  <a:round/>
                  <a:headEnd/>
                  <a:tailEnd/>
                </a:ln>
                <a:effectLst/>
              </p:spPr>
              <p:txBody>
                <a:bodyPr wrap="none" anchor="ctr"/>
                <a:lstStyle/>
                <a:p>
                  <a:endParaRPr lang="en-US"/>
                </a:p>
              </p:txBody>
            </p:sp>
            <p:sp>
              <p:nvSpPr>
                <p:cNvPr id="229498" name="Freeform 122"/>
                <p:cNvSpPr>
                  <a:spLocks noChangeAspect="1"/>
                </p:cNvSpPr>
                <p:nvPr userDrawn="1"/>
              </p:nvSpPr>
              <p:spPr bwMode="hidden">
                <a:xfrm>
                  <a:off x="3070" y="1374"/>
                  <a:ext cx="227" cy="222"/>
                </a:xfrm>
                <a:custGeom>
                  <a:avLst/>
                  <a:gdLst/>
                  <a:ahLst/>
                  <a:cxnLst>
                    <a:cxn ang="0">
                      <a:pos x="227" y="134"/>
                    </a:cxn>
                    <a:cxn ang="0">
                      <a:pos x="203" y="144"/>
                    </a:cxn>
                    <a:cxn ang="0">
                      <a:pos x="179" y="138"/>
                    </a:cxn>
                    <a:cxn ang="0">
                      <a:pos x="149" y="126"/>
                    </a:cxn>
                    <a:cxn ang="0">
                      <a:pos x="126" y="102"/>
                    </a:cxn>
                    <a:cxn ang="0">
                      <a:pos x="102" y="72"/>
                    </a:cxn>
                    <a:cxn ang="0">
                      <a:pos x="84" y="48"/>
                    </a:cxn>
                    <a:cxn ang="0">
                      <a:pos x="78" y="24"/>
                    </a:cxn>
                    <a:cxn ang="0">
                      <a:pos x="84" y="0"/>
                    </a:cxn>
                    <a:cxn ang="0">
                      <a:pos x="84" y="0"/>
                    </a:cxn>
                    <a:cxn ang="0">
                      <a:pos x="78" y="0"/>
                    </a:cxn>
                    <a:cxn ang="0">
                      <a:pos x="18" y="60"/>
                    </a:cxn>
                    <a:cxn ang="0">
                      <a:pos x="0" y="90"/>
                    </a:cxn>
                    <a:cxn ang="0">
                      <a:pos x="0" y="120"/>
                    </a:cxn>
                    <a:cxn ang="0">
                      <a:pos x="12" y="156"/>
                    </a:cxn>
                    <a:cxn ang="0">
                      <a:pos x="36" y="192"/>
                    </a:cxn>
                    <a:cxn ang="0">
                      <a:pos x="66" y="216"/>
                    </a:cxn>
                    <a:cxn ang="0">
                      <a:pos x="96" y="222"/>
                    </a:cxn>
                    <a:cxn ang="0">
                      <a:pos x="126" y="222"/>
                    </a:cxn>
                    <a:cxn ang="0">
                      <a:pos x="155" y="210"/>
                    </a:cxn>
                    <a:cxn ang="0">
                      <a:pos x="227" y="138"/>
                    </a:cxn>
                    <a:cxn ang="0">
                      <a:pos x="227" y="134"/>
                    </a:cxn>
                  </a:cxnLst>
                  <a:rect l="0" t="0" r="r" b="b"/>
                  <a:pathLst>
                    <a:path w="227" h="222">
                      <a:moveTo>
                        <a:pt x="227" y="134"/>
                      </a:moveTo>
                      <a:lnTo>
                        <a:pt x="203" y="144"/>
                      </a:lnTo>
                      <a:lnTo>
                        <a:pt x="179" y="138"/>
                      </a:lnTo>
                      <a:lnTo>
                        <a:pt x="149" y="126"/>
                      </a:lnTo>
                      <a:lnTo>
                        <a:pt x="126" y="102"/>
                      </a:lnTo>
                      <a:lnTo>
                        <a:pt x="102" y="72"/>
                      </a:lnTo>
                      <a:lnTo>
                        <a:pt x="84" y="48"/>
                      </a:lnTo>
                      <a:lnTo>
                        <a:pt x="78" y="24"/>
                      </a:lnTo>
                      <a:lnTo>
                        <a:pt x="84" y="0"/>
                      </a:lnTo>
                      <a:lnTo>
                        <a:pt x="84" y="0"/>
                      </a:lnTo>
                      <a:lnTo>
                        <a:pt x="78" y="0"/>
                      </a:lnTo>
                      <a:lnTo>
                        <a:pt x="18" y="60"/>
                      </a:lnTo>
                      <a:lnTo>
                        <a:pt x="0" y="90"/>
                      </a:lnTo>
                      <a:lnTo>
                        <a:pt x="0" y="120"/>
                      </a:lnTo>
                      <a:lnTo>
                        <a:pt x="12" y="156"/>
                      </a:lnTo>
                      <a:lnTo>
                        <a:pt x="36" y="192"/>
                      </a:lnTo>
                      <a:lnTo>
                        <a:pt x="66" y="216"/>
                      </a:lnTo>
                      <a:lnTo>
                        <a:pt x="96" y="222"/>
                      </a:lnTo>
                      <a:lnTo>
                        <a:pt x="126" y="222"/>
                      </a:lnTo>
                      <a:lnTo>
                        <a:pt x="155" y="210"/>
                      </a:lnTo>
                      <a:lnTo>
                        <a:pt x="227" y="138"/>
                      </a:lnTo>
                      <a:lnTo>
                        <a:pt x="227" y="134"/>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endParaRPr lang="en-US"/>
                </a:p>
              </p:txBody>
            </p:sp>
            <p:sp>
              <p:nvSpPr>
                <p:cNvPr id="229499" name="Freeform 123"/>
                <p:cNvSpPr>
                  <a:spLocks noChangeAspect="1"/>
                </p:cNvSpPr>
                <p:nvPr userDrawn="1"/>
              </p:nvSpPr>
              <p:spPr bwMode="hidden">
                <a:xfrm>
                  <a:off x="3144" y="1365"/>
                  <a:ext cx="163" cy="155"/>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endParaRPr lang="en-US"/>
                </a:p>
              </p:txBody>
            </p:sp>
            <p:sp>
              <p:nvSpPr>
                <p:cNvPr id="229500" name="Freeform 124"/>
                <p:cNvSpPr>
                  <a:spLocks noChangeAspect="1"/>
                </p:cNvSpPr>
                <p:nvPr userDrawn="1"/>
              </p:nvSpPr>
              <p:spPr bwMode="hidden">
                <a:xfrm>
                  <a:off x="3202" y="1272"/>
                  <a:ext cx="203" cy="198"/>
                </a:xfrm>
                <a:custGeom>
                  <a:avLst/>
                  <a:gdLst/>
                  <a:ahLst/>
                  <a:cxnLst>
                    <a:cxn ang="0">
                      <a:pos x="179" y="18"/>
                    </a:cxn>
                    <a:cxn ang="0">
                      <a:pos x="197" y="48"/>
                    </a:cxn>
                    <a:cxn ang="0">
                      <a:pos x="203" y="60"/>
                    </a:cxn>
                    <a:cxn ang="0">
                      <a:pos x="197" y="66"/>
                    </a:cxn>
                    <a:cxn ang="0">
                      <a:pos x="65" y="192"/>
                    </a:cxn>
                    <a:cxn ang="0">
                      <a:pos x="59" y="198"/>
                    </a:cxn>
                    <a:cxn ang="0">
                      <a:pos x="47" y="192"/>
                    </a:cxn>
                    <a:cxn ang="0">
                      <a:pos x="17" y="174"/>
                    </a:cxn>
                    <a:cxn ang="0">
                      <a:pos x="0" y="150"/>
                    </a:cxn>
                    <a:cxn ang="0">
                      <a:pos x="0" y="126"/>
                    </a:cxn>
                    <a:cxn ang="0">
                      <a:pos x="131" y="0"/>
                    </a:cxn>
                    <a:cxn ang="0">
                      <a:pos x="155" y="0"/>
                    </a:cxn>
                    <a:cxn ang="0">
                      <a:pos x="179" y="18"/>
                    </a:cxn>
                    <a:cxn ang="0">
                      <a:pos x="179" y="18"/>
                    </a:cxn>
                  </a:cxnLst>
                  <a:rect l="0" t="0" r="r" b="b"/>
                  <a:pathLst>
                    <a:path w="203" h="198">
                      <a:moveTo>
                        <a:pt x="179" y="18"/>
                      </a:moveTo>
                      <a:lnTo>
                        <a:pt x="197" y="48"/>
                      </a:lnTo>
                      <a:lnTo>
                        <a:pt x="203" y="60"/>
                      </a:lnTo>
                      <a:lnTo>
                        <a:pt x="197" y="66"/>
                      </a:lnTo>
                      <a:lnTo>
                        <a:pt x="65" y="192"/>
                      </a:lnTo>
                      <a:lnTo>
                        <a:pt x="59" y="198"/>
                      </a:lnTo>
                      <a:lnTo>
                        <a:pt x="47" y="192"/>
                      </a:lnTo>
                      <a:lnTo>
                        <a:pt x="17" y="174"/>
                      </a:lnTo>
                      <a:lnTo>
                        <a:pt x="0" y="150"/>
                      </a:lnTo>
                      <a:lnTo>
                        <a:pt x="0" y="126"/>
                      </a:lnTo>
                      <a:lnTo>
                        <a:pt x="131" y="0"/>
                      </a:lnTo>
                      <a:lnTo>
                        <a:pt x="155" y="0"/>
                      </a:lnTo>
                      <a:lnTo>
                        <a:pt x="179" y="18"/>
                      </a:lnTo>
                      <a:lnTo>
                        <a:pt x="179" y="18"/>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endParaRPr lang="en-US"/>
                </a:p>
              </p:txBody>
            </p:sp>
            <p:sp>
              <p:nvSpPr>
                <p:cNvPr id="229501" name="Freeform 125"/>
                <p:cNvSpPr>
                  <a:spLocks noChangeAspect="1"/>
                </p:cNvSpPr>
                <p:nvPr userDrawn="1"/>
              </p:nvSpPr>
              <p:spPr bwMode="hidden">
                <a:xfrm>
                  <a:off x="3330" y="1265"/>
                  <a:ext cx="79" cy="74"/>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endParaRPr lang="en-US"/>
                </a:p>
              </p:txBody>
            </p:sp>
          </p:grpSp>
        </p:grpSp>
      </p:grpSp>
      <p:sp>
        <p:nvSpPr>
          <p:cNvPr id="229502" name="Rectangle 126"/>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mn-lt"/>
              </a:defRPr>
            </a:lvl1pPr>
          </a:lstStyle>
          <a:p>
            <a:endParaRPr lang="en-US"/>
          </a:p>
        </p:txBody>
      </p:sp>
      <p:sp>
        <p:nvSpPr>
          <p:cNvPr id="229503" name="Rectangle 12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mn-lt"/>
              </a:defRPr>
            </a:lvl1pPr>
          </a:lstStyle>
          <a:p>
            <a:endParaRPr lang="en-US"/>
          </a:p>
        </p:txBody>
      </p:sp>
      <p:sp>
        <p:nvSpPr>
          <p:cNvPr id="229504" name="Rectangle 12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mn-lt"/>
              </a:defRPr>
            </a:lvl1pPr>
          </a:lstStyle>
          <a:p>
            <a:fld id="{2C81FC49-93F8-45E2-94D6-2F89C1009321}" type="slidenum">
              <a:rPr lang="en-US"/>
              <a:pPr/>
              <a:t>‹#›</a:t>
            </a:fld>
            <a:endParaRPr lang="en-US"/>
          </a:p>
        </p:txBody>
      </p:sp>
      <p:sp>
        <p:nvSpPr>
          <p:cNvPr id="229505" name="Rectangle 129"/>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9506" name="Rectangle 13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dk2" tx1="lt1" bg2="dk1" tx2="lt2" accent1="accent1" accent2="accent2" accent3="accent3" accent4="accent4" accent5="accent5" accent6="accent6" hlink="hlink" folHlink="folHlink"/>
  <p:sldLayoutIdLst>
    <p:sldLayoutId id="2147483742"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41" r:id="rId12"/>
    <p:sldLayoutId id="2147483842" r:id="rId13"/>
    <p:sldLayoutId id="2147483849" r:id="rId14"/>
  </p:sldLayoutIdLst>
  <p:transition>
    <p:fade/>
  </p:transition>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tx2"/>
        </a:buClr>
        <a:buSzPct val="6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60000"/>
        <a:buFont typeface="Wingdings" pitchFamily="2" charset="2"/>
        <a:buChar char="u"/>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232450" name="Group 2"/>
          <p:cNvGrpSpPr>
            <a:grpSpLocks/>
          </p:cNvGrpSpPr>
          <p:nvPr/>
        </p:nvGrpSpPr>
        <p:grpSpPr bwMode="auto">
          <a:xfrm>
            <a:off x="0" y="1422400"/>
            <a:ext cx="9147175" cy="5435600"/>
            <a:chOff x="0" y="896"/>
            <a:chExt cx="5762" cy="3424"/>
          </a:xfrm>
        </p:grpSpPr>
        <p:grpSp>
          <p:nvGrpSpPr>
            <p:cNvPr id="232451" name="Group 3"/>
            <p:cNvGrpSpPr>
              <a:grpSpLocks/>
            </p:cNvGrpSpPr>
            <p:nvPr userDrawn="1"/>
          </p:nvGrpSpPr>
          <p:grpSpPr bwMode="auto">
            <a:xfrm>
              <a:off x="20" y="896"/>
              <a:ext cx="5742" cy="3424"/>
              <a:chOff x="20" y="896"/>
              <a:chExt cx="5742" cy="3424"/>
            </a:xfrm>
          </p:grpSpPr>
          <p:sp>
            <p:nvSpPr>
              <p:cNvPr id="232452"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endParaRPr lang="en-US"/>
              </a:p>
            </p:txBody>
          </p:sp>
          <p:sp>
            <p:nvSpPr>
              <p:cNvPr id="232453"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232454"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232455"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endParaRPr lang="en-US"/>
              </a:p>
            </p:txBody>
          </p:sp>
          <p:sp>
            <p:nvSpPr>
              <p:cNvPr id="232456"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endParaRPr lang="en-US"/>
              </a:p>
            </p:txBody>
          </p:sp>
          <p:sp>
            <p:nvSpPr>
              <p:cNvPr id="232457"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232458"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232459"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232460"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232461"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232462"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232463"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232464"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endParaRPr lang="en-US"/>
              </a:p>
            </p:txBody>
          </p:sp>
        </p:grpSp>
        <p:grpSp>
          <p:nvGrpSpPr>
            <p:cNvPr id="232465" name="Group 17"/>
            <p:cNvGrpSpPr>
              <a:grpSpLocks/>
            </p:cNvGrpSpPr>
            <p:nvPr userDrawn="1"/>
          </p:nvGrpSpPr>
          <p:grpSpPr bwMode="auto">
            <a:xfrm>
              <a:off x="0" y="2291"/>
              <a:ext cx="1385" cy="1702"/>
              <a:chOff x="0" y="2291"/>
              <a:chExt cx="1385" cy="1702"/>
            </a:xfrm>
          </p:grpSpPr>
          <p:sp>
            <p:nvSpPr>
              <p:cNvPr id="232466" name="Rectangle 18"/>
              <p:cNvSpPr>
                <a:spLocks noChangeArrowheads="1"/>
              </p:cNvSpPr>
              <p:nvPr userDrawn="1"/>
            </p:nvSpPr>
            <p:spPr bwMode="ltGray">
              <a:xfrm rot="6798887">
                <a:off x="62" y="3883"/>
                <a:ext cx="75" cy="12"/>
              </a:xfrm>
              <a:prstGeom prst="rect">
                <a:avLst/>
              </a:prstGeom>
              <a:solidFill>
                <a:schemeClr val="bg2"/>
              </a:solidFill>
              <a:ln w="9525">
                <a:noFill/>
                <a:miter lim="800000"/>
                <a:headEnd/>
                <a:tailEnd/>
              </a:ln>
              <a:effectLst/>
            </p:spPr>
            <p:txBody>
              <a:bodyPr wrap="none" anchor="ctr"/>
              <a:lstStyle/>
              <a:p>
                <a:endParaRPr lang="en-US"/>
              </a:p>
            </p:txBody>
          </p:sp>
          <p:sp>
            <p:nvSpPr>
              <p:cNvPr id="232467"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endParaRPr lang="en-US"/>
              </a:p>
            </p:txBody>
          </p:sp>
          <p:sp>
            <p:nvSpPr>
              <p:cNvPr id="232468" name="Rectangle 20"/>
              <p:cNvSpPr>
                <a:spLocks noChangeArrowheads="1"/>
              </p:cNvSpPr>
              <p:nvPr userDrawn="1"/>
            </p:nvSpPr>
            <p:spPr bwMode="ltGray">
              <a:xfrm rot="6798887">
                <a:off x="6" y="3875"/>
                <a:ext cx="75" cy="12"/>
              </a:xfrm>
              <a:prstGeom prst="rect">
                <a:avLst/>
              </a:prstGeom>
              <a:solidFill>
                <a:schemeClr val="bg2"/>
              </a:solidFill>
              <a:ln w="9525">
                <a:noFill/>
                <a:miter lim="800000"/>
                <a:headEnd/>
                <a:tailEnd/>
              </a:ln>
              <a:effectLst/>
            </p:spPr>
            <p:txBody>
              <a:bodyPr wrap="none" anchor="ctr"/>
              <a:lstStyle/>
              <a:p>
                <a:endParaRPr lang="en-US"/>
              </a:p>
            </p:txBody>
          </p:sp>
          <p:sp>
            <p:nvSpPr>
              <p:cNvPr id="232469"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endParaRPr lang="en-US"/>
              </a:p>
            </p:txBody>
          </p:sp>
          <p:sp>
            <p:nvSpPr>
              <p:cNvPr id="232470" name="Rectangle 22"/>
              <p:cNvSpPr>
                <a:spLocks noChangeArrowheads="1"/>
              </p:cNvSpPr>
              <p:nvPr userDrawn="1"/>
            </p:nvSpPr>
            <p:spPr bwMode="ltGray">
              <a:xfrm rot="5999912">
                <a:off x="182" y="3889"/>
                <a:ext cx="69" cy="12"/>
              </a:xfrm>
              <a:prstGeom prst="rect">
                <a:avLst/>
              </a:prstGeom>
              <a:solidFill>
                <a:schemeClr val="bg2"/>
              </a:solidFill>
              <a:ln w="9525">
                <a:noFill/>
                <a:miter lim="800000"/>
                <a:headEnd/>
                <a:tailEnd/>
              </a:ln>
              <a:effectLst/>
            </p:spPr>
            <p:txBody>
              <a:bodyPr wrap="none" anchor="ctr"/>
              <a:lstStyle/>
              <a:p>
                <a:endParaRPr lang="en-US"/>
              </a:p>
            </p:txBody>
          </p:sp>
          <p:sp>
            <p:nvSpPr>
              <p:cNvPr id="232471" name="Rectangle 23"/>
              <p:cNvSpPr>
                <a:spLocks noChangeArrowheads="1"/>
              </p:cNvSpPr>
              <p:nvPr userDrawn="1"/>
            </p:nvSpPr>
            <p:spPr bwMode="ltGray">
              <a:xfrm rot="6250138">
                <a:off x="152" y="3888"/>
                <a:ext cx="69" cy="12"/>
              </a:xfrm>
              <a:prstGeom prst="rect">
                <a:avLst/>
              </a:prstGeom>
              <a:solidFill>
                <a:schemeClr val="bg2"/>
              </a:solidFill>
              <a:ln w="9525">
                <a:noFill/>
                <a:miter lim="800000"/>
                <a:headEnd/>
                <a:tailEnd/>
              </a:ln>
              <a:effectLst/>
            </p:spPr>
            <p:txBody>
              <a:bodyPr wrap="none" anchor="ctr"/>
              <a:lstStyle/>
              <a:p>
                <a:endParaRPr lang="en-US"/>
              </a:p>
            </p:txBody>
          </p:sp>
          <p:sp>
            <p:nvSpPr>
              <p:cNvPr id="232472"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endParaRPr lang="en-US"/>
              </a:p>
            </p:txBody>
          </p:sp>
          <p:sp>
            <p:nvSpPr>
              <p:cNvPr id="232473" name="Rectangle 25"/>
              <p:cNvSpPr>
                <a:spLocks noChangeArrowheads="1"/>
              </p:cNvSpPr>
              <p:nvPr userDrawn="1"/>
            </p:nvSpPr>
            <p:spPr bwMode="ltGray">
              <a:xfrm rot="5380717">
                <a:off x="363" y="3869"/>
                <a:ext cx="69" cy="12"/>
              </a:xfrm>
              <a:prstGeom prst="rect">
                <a:avLst/>
              </a:prstGeom>
              <a:solidFill>
                <a:schemeClr val="bg2"/>
              </a:solidFill>
              <a:ln w="9525">
                <a:noFill/>
                <a:miter lim="800000"/>
                <a:headEnd/>
                <a:tailEnd/>
              </a:ln>
              <a:effectLst/>
            </p:spPr>
            <p:txBody>
              <a:bodyPr wrap="none" anchor="ctr"/>
              <a:lstStyle/>
              <a:p>
                <a:endParaRPr lang="en-US"/>
              </a:p>
            </p:txBody>
          </p:sp>
          <p:sp>
            <p:nvSpPr>
              <p:cNvPr id="232474" name="Rectangle 26"/>
              <p:cNvSpPr>
                <a:spLocks noChangeArrowheads="1"/>
              </p:cNvSpPr>
              <p:nvPr userDrawn="1"/>
            </p:nvSpPr>
            <p:spPr bwMode="ltGray">
              <a:xfrm rot="5380717">
                <a:off x="332" y="3872"/>
                <a:ext cx="69" cy="12"/>
              </a:xfrm>
              <a:prstGeom prst="rect">
                <a:avLst/>
              </a:prstGeom>
              <a:solidFill>
                <a:schemeClr val="bg2"/>
              </a:solidFill>
              <a:ln w="9525">
                <a:noFill/>
                <a:miter lim="800000"/>
                <a:headEnd/>
                <a:tailEnd/>
              </a:ln>
              <a:effectLst/>
            </p:spPr>
            <p:txBody>
              <a:bodyPr wrap="none" anchor="ctr"/>
              <a:lstStyle/>
              <a:p>
                <a:endParaRPr lang="en-US"/>
              </a:p>
            </p:txBody>
          </p:sp>
          <p:sp>
            <p:nvSpPr>
              <p:cNvPr id="232475" name="Rectangle 27"/>
              <p:cNvSpPr>
                <a:spLocks noChangeArrowheads="1"/>
              </p:cNvSpPr>
              <p:nvPr userDrawn="1"/>
            </p:nvSpPr>
            <p:spPr bwMode="ltGray">
              <a:xfrm rot="5583200">
                <a:off x="302" y="3877"/>
                <a:ext cx="69" cy="12"/>
              </a:xfrm>
              <a:prstGeom prst="rect">
                <a:avLst/>
              </a:prstGeom>
              <a:solidFill>
                <a:schemeClr val="bg2"/>
              </a:solidFill>
              <a:ln w="9525">
                <a:noFill/>
                <a:miter lim="800000"/>
                <a:headEnd/>
                <a:tailEnd/>
              </a:ln>
              <a:effectLst/>
            </p:spPr>
            <p:txBody>
              <a:bodyPr wrap="none" anchor="ctr"/>
              <a:lstStyle/>
              <a:p>
                <a:endParaRPr lang="en-US"/>
              </a:p>
            </p:txBody>
          </p:sp>
          <p:sp>
            <p:nvSpPr>
              <p:cNvPr id="232476" name="Rectangle 28"/>
              <p:cNvSpPr>
                <a:spLocks noChangeArrowheads="1"/>
              </p:cNvSpPr>
              <p:nvPr userDrawn="1"/>
            </p:nvSpPr>
            <p:spPr bwMode="ltGray">
              <a:xfrm rot="5737625">
                <a:off x="270" y="3882"/>
                <a:ext cx="69" cy="12"/>
              </a:xfrm>
              <a:prstGeom prst="rect">
                <a:avLst/>
              </a:prstGeom>
              <a:solidFill>
                <a:schemeClr val="bg2"/>
              </a:solidFill>
              <a:ln w="9525">
                <a:noFill/>
                <a:miter lim="800000"/>
                <a:headEnd/>
                <a:tailEnd/>
              </a:ln>
              <a:effectLst/>
            </p:spPr>
            <p:txBody>
              <a:bodyPr wrap="none" anchor="ctr"/>
              <a:lstStyle/>
              <a:p>
                <a:endParaRPr lang="en-US"/>
              </a:p>
            </p:txBody>
          </p:sp>
          <p:sp>
            <p:nvSpPr>
              <p:cNvPr id="232477" name="Rectangle 29"/>
              <p:cNvSpPr>
                <a:spLocks noChangeArrowheads="1"/>
              </p:cNvSpPr>
              <p:nvPr userDrawn="1"/>
            </p:nvSpPr>
            <p:spPr bwMode="ltGray">
              <a:xfrm rot="4715477">
                <a:off x="516" y="3829"/>
                <a:ext cx="63" cy="12"/>
              </a:xfrm>
              <a:prstGeom prst="rect">
                <a:avLst/>
              </a:prstGeom>
              <a:solidFill>
                <a:schemeClr val="bg2"/>
              </a:solidFill>
              <a:ln w="9525">
                <a:noFill/>
                <a:miter lim="800000"/>
                <a:headEnd/>
                <a:tailEnd/>
              </a:ln>
              <a:effectLst/>
            </p:spPr>
            <p:txBody>
              <a:bodyPr wrap="none" anchor="ctr"/>
              <a:lstStyle/>
              <a:p>
                <a:endParaRPr lang="en-US"/>
              </a:p>
            </p:txBody>
          </p:sp>
          <p:sp>
            <p:nvSpPr>
              <p:cNvPr id="232478"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endParaRPr lang="en-US"/>
              </a:p>
            </p:txBody>
          </p:sp>
          <p:sp>
            <p:nvSpPr>
              <p:cNvPr id="232479"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endParaRPr lang="en-US"/>
              </a:p>
            </p:txBody>
          </p:sp>
          <p:sp>
            <p:nvSpPr>
              <p:cNvPr id="232480" name="Rectangle 32"/>
              <p:cNvSpPr>
                <a:spLocks noChangeArrowheads="1"/>
              </p:cNvSpPr>
              <p:nvPr userDrawn="1"/>
            </p:nvSpPr>
            <p:spPr bwMode="ltGray">
              <a:xfrm rot="5041352">
                <a:off x="426" y="3851"/>
                <a:ext cx="63" cy="12"/>
              </a:xfrm>
              <a:prstGeom prst="rect">
                <a:avLst/>
              </a:prstGeom>
              <a:solidFill>
                <a:schemeClr val="bg2"/>
              </a:solidFill>
              <a:ln w="9525">
                <a:noFill/>
                <a:miter lim="800000"/>
                <a:headEnd/>
                <a:tailEnd/>
              </a:ln>
              <a:effectLst/>
            </p:spPr>
            <p:txBody>
              <a:bodyPr wrap="none" anchor="ctr"/>
              <a:lstStyle/>
              <a:p>
                <a:endParaRPr lang="en-US"/>
              </a:p>
            </p:txBody>
          </p:sp>
          <p:sp>
            <p:nvSpPr>
              <p:cNvPr id="232481"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endParaRPr lang="en-US"/>
              </a:p>
            </p:txBody>
          </p:sp>
          <p:sp>
            <p:nvSpPr>
              <p:cNvPr id="232482"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endParaRPr lang="en-US"/>
              </a:p>
            </p:txBody>
          </p:sp>
          <p:sp>
            <p:nvSpPr>
              <p:cNvPr id="232483" name="Rectangle 35"/>
              <p:cNvSpPr>
                <a:spLocks noChangeArrowheads="1"/>
              </p:cNvSpPr>
              <p:nvPr userDrawn="1"/>
            </p:nvSpPr>
            <p:spPr bwMode="ltGray">
              <a:xfrm rot="4104184">
                <a:off x="605" y="3791"/>
                <a:ext cx="63" cy="12"/>
              </a:xfrm>
              <a:prstGeom prst="rect">
                <a:avLst/>
              </a:prstGeom>
              <a:solidFill>
                <a:schemeClr val="bg2"/>
              </a:solidFill>
              <a:ln w="9525">
                <a:noFill/>
                <a:miter lim="800000"/>
                <a:headEnd/>
                <a:tailEnd/>
              </a:ln>
              <a:effectLst/>
            </p:spPr>
            <p:txBody>
              <a:bodyPr wrap="none" anchor="ctr"/>
              <a:lstStyle/>
              <a:p>
                <a:endParaRPr lang="en-US"/>
              </a:p>
            </p:txBody>
          </p:sp>
          <p:sp>
            <p:nvSpPr>
              <p:cNvPr id="232484"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endParaRPr lang="en-US"/>
              </a:p>
            </p:txBody>
          </p:sp>
          <p:sp>
            <p:nvSpPr>
              <p:cNvPr id="232485" name="Rectangle 37"/>
              <p:cNvSpPr>
                <a:spLocks noChangeArrowheads="1"/>
              </p:cNvSpPr>
              <p:nvPr userDrawn="1"/>
            </p:nvSpPr>
            <p:spPr bwMode="ltGray">
              <a:xfrm rot="3368036">
                <a:off x="799" y="3683"/>
                <a:ext cx="63" cy="12"/>
              </a:xfrm>
              <a:prstGeom prst="rect">
                <a:avLst/>
              </a:prstGeom>
              <a:solidFill>
                <a:schemeClr val="bg2"/>
              </a:solidFill>
              <a:ln w="9525">
                <a:noFill/>
                <a:miter lim="800000"/>
                <a:headEnd/>
                <a:tailEnd/>
              </a:ln>
              <a:effectLst/>
            </p:spPr>
            <p:txBody>
              <a:bodyPr wrap="none" anchor="ctr"/>
              <a:lstStyle/>
              <a:p>
                <a:endParaRPr lang="en-US"/>
              </a:p>
            </p:txBody>
          </p:sp>
          <p:sp>
            <p:nvSpPr>
              <p:cNvPr id="232486" name="Rectangle 38"/>
              <p:cNvSpPr>
                <a:spLocks noChangeArrowheads="1"/>
              </p:cNvSpPr>
              <p:nvPr userDrawn="1"/>
            </p:nvSpPr>
            <p:spPr bwMode="ltGray">
              <a:xfrm rot="3368036">
                <a:off x="772" y="3699"/>
                <a:ext cx="63" cy="12"/>
              </a:xfrm>
              <a:prstGeom prst="rect">
                <a:avLst/>
              </a:prstGeom>
              <a:solidFill>
                <a:schemeClr val="bg2"/>
              </a:solidFill>
              <a:ln w="9525">
                <a:noFill/>
                <a:miter lim="800000"/>
                <a:headEnd/>
                <a:tailEnd/>
              </a:ln>
              <a:effectLst/>
            </p:spPr>
            <p:txBody>
              <a:bodyPr wrap="none" anchor="ctr"/>
              <a:lstStyle/>
              <a:p>
                <a:endParaRPr lang="en-US"/>
              </a:p>
            </p:txBody>
          </p:sp>
          <p:sp>
            <p:nvSpPr>
              <p:cNvPr id="232487" name="Rectangle 39"/>
              <p:cNvSpPr>
                <a:spLocks noChangeArrowheads="1"/>
              </p:cNvSpPr>
              <p:nvPr userDrawn="1"/>
            </p:nvSpPr>
            <p:spPr bwMode="ltGray">
              <a:xfrm rot="3368036">
                <a:off x="745" y="3717"/>
                <a:ext cx="63" cy="12"/>
              </a:xfrm>
              <a:prstGeom prst="rect">
                <a:avLst/>
              </a:prstGeom>
              <a:solidFill>
                <a:schemeClr val="bg2"/>
              </a:solidFill>
              <a:ln w="9525">
                <a:noFill/>
                <a:miter lim="800000"/>
                <a:headEnd/>
                <a:tailEnd/>
              </a:ln>
              <a:effectLst/>
            </p:spPr>
            <p:txBody>
              <a:bodyPr wrap="none" anchor="ctr"/>
              <a:lstStyle/>
              <a:p>
                <a:endParaRPr lang="en-US"/>
              </a:p>
            </p:txBody>
          </p:sp>
          <p:sp>
            <p:nvSpPr>
              <p:cNvPr id="232488"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endParaRPr lang="en-US"/>
              </a:p>
            </p:txBody>
          </p:sp>
          <p:sp>
            <p:nvSpPr>
              <p:cNvPr id="232489"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endParaRPr lang="en-US"/>
              </a:p>
            </p:txBody>
          </p:sp>
          <p:sp>
            <p:nvSpPr>
              <p:cNvPr id="232490"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endParaRPr lang="en-US"/>
              </a:p>
            </p:txBody>
          </p:sp>
          <p:sp>
            <p:nvSpPr>
              <p:cNvPr id="232491"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endParaRPr lang="en-US"/>
              </a:p>
            </p:txBody>
          </p:sp>
          <p:sp>
            <p:nvSpPr>
              <p:cNvPr id="232492"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endParaRPr lang="en-US"/>
              </a:p>
            </p:txBody>
          </p:sp>
          <p:sp>
            <p:nvSpPr>
              <p:cNvPr id="232493"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endParaRPr lang="en-US"/>
              </a:p>
            </p:txBody>
          </p:sp>
          <p:sp>
            <p:nvSpPr>
              <p:cNvPr id="232494"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endParaRPr lang="en-US"/>
              </a:p>
            </p:txBody>
          </p:sp>
          <p:sp>
            <p:nvSpPr>
              <p:cNvPr id="232495"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endParaRPr lang="en-US"/>
              </a:p>
            </p:txBody>
          </p:sp>
          <p:sp>
            <p:nvSpPr>
              <p:cNvPr id="232496"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endParaRPr lang="en-US"/>
              </a:p>
            </p:txBody>
          </p:sp>
          <p:sp>
            <p:nvSpPr>
              <p:cNvPr id="232497"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endParaRPr lang="en-US"/>
              </a:p>
            </p:txBody>
          </p:sp>
          <p:sp>
            <p:nvSpPr>
              <p:cNvPr id="232498"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endParaRPr lang="en-US"/>
              </a:p>
            </p:txBody>
          </p:sp>
          <p:sp>
            <p:nvSpPr>
              <p:cNvPr id="232499"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endParaRPr lang="en-US"/>
              </a:p>
            </p:txBody>
          </p:sp>
          <p:sp>
            <p:nvSpPr>
              <p:cNvPr id="232500"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endParaRPr lang="en-US"/>
              </a:p>
            </p:txBody>
          </p:sp>
          <p:sp>
            <p:nvSpPr>
              <p:cNvPr id="232501"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endParaRPr lang="en-US"/>
              </a:p>
            </p:txBody>
          </p:sp>
          <p:sp>
            <p:nvSpPr>
              <p:cNvPr id="232502"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endParaRPr lang="en-US"/>
              </a:p>
            </p:txBody>
          </p:sp>
          <p:sp>
            <p:nvSpPr>
              <p:cNvPr id="232503"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endParaRPr lang="en-US"/>
              </a:p>
            </p:txBody>
          </p:sp>
          <p:sp>
            <p:nvSpPr>
              <p:cNvPr id="232504"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endParaRPr lang="en-US"/>
              </a:p>
            </p:txBody>
          </p:sp>
          <p:sp>
            <p:nvSpPr>
              <p:cNvPr id="232505"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endParaRPr lang="en-US"/>
              </a:p>
            </p:txBody>
          </p:sp>
          <p:sp>
            <p:nvSpPr>
              <p:cNvPr id="232506"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endParaRPr lang="en-US"/>
              </a:p>
            </p:txBody>
          </p:sp>
          <p:sp>
            <p:nvSpPr>
              <p:cNvPr id="232507"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endParaRPr lang="en-US"/>
              </a:p>
            </p:txBody>
          </p:sp>
          <p:sp>
            <p:nvSpPr>
              <p:cNvPr id="232508"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endParaRPr lang="en-US"/>
              </a:p>
            </p:txBody>
          </p:sp>
          <p:sp>
            <p:nvSpPr>
              <p:cNvPr id="232509"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endParaRPr lang="en-US"/>
              </a:p>
            </p:txBody>
          </p:sp>
          <p:sp>
            <p:nvSpPr>
              <p:cNvPr id="232510"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endParaRPr lang="en-US"/>
              </a:p>
            </p:txBody>
          </p:sp>
          <p:sp>
            <p:nvSpPr>
              <p:cNvPr id="232511"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endParaRPr lang="en-US"/>
              </a:p>
            </p:txBody>
          </p:sp>
          <p:sp>
            <p:nvSpPr>
              <p:cNvPr id="232512"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endParaRPr lang="en-US"/>
              </a:p>
            </p:txBody>
          </p:sp>
          <p:sp>
            <p:nvSpPr>
              <p:cNvPr id="232513"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endParaRPr lang="en-US"/>
              </a:p>
            </p:txBody>
          </p:sp>
          <p:sp>
            <p:nvSpPr>
              <p:cNvPr id="232514"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endParaRPr lang="en-US"/>
              </a:p>
            </p:txBody>
          </p:sp>
          <p:sp>
            <p:nvSpPr>
              <p:cNvPr id="232515"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endParaRPr lang="en-US"/>
              </a:p>
            </p:txBody>
          </p:sp>
          <p:sp>
            <p:nvSpPr>
              <p:cNvPr id="232516"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endParaRPr lang="en-US"/>
              </a:p>
            </p:txBody>
          </p:sp>
          <p:sp>
            <p:nvSpPr>
              <p:cNvPr id="232517"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endParaRPr lang="en-US"/>
              </a:p>
            </p:txBody>
          </p:sp>
          <p:sp>
            <p:nvSpPr>
              <p:cNvPr id="232518"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endParaRPr lang="en-US"/>
              </a:p>
            </p:txBody>
          </p:sp>
          <p:sp>
            <p:nvSpPr>
              <p:cNvPr id="232519"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endParaRPr lang="en-US"/>
              </a:p>
            </p:txBody>
          </p:sp>
          <p:sp>
            <p:nvSpPr>
              <p:cNvPr id="232520"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endParaRPr lang="en-US"/>
              </a:p>
            </p:txBody>
          </p:sp>
          <p:sp>
            <p:nvSpPr>
              <p:cNvPr id="232521"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endParaRPr lang="en-US"/>
              </a:p>
            </p:txBody>
          </p:sp>
          <p:sp>
            <p:nvSpPr>
              <p:cNvPr id="232522"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endParaRPr lang="en-US"/>
              </a:p>
            </p:txBody>
          </p:sp>
          <p:sp>
            <p:nvSpPr>
              <p:cNvPr id="232523"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endParaRPr lang="en-US"/>
              </a:p>
            </p:txBody>
          </p:sp>
          <p:sp>
            <p:nvSpPr>
              <p:cNvPr id="232524"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endParaRPr lang="en-US"/>
              </a:p>
            </p:txBody>
          </p:sp>
          <p:sp>
            <p:nvSpPr>
              <p:cNvPr id="232525"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endParaRPr lang="en-US"/>
              </a:p>
            </p:txBody>
          </p:sp>
          <p:sp>
            <p:nvSpPr>
              <p:cNvPr id="232526"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endParaRPr lang="en-US"/>
              </a:p>
            </p:txBody>
          </p:sp>
          <p:sp>
            <p:nvSpPr>
              <p:cNvPr id="232527"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endParaRPr lang="en-US"/>
              </a:p>
            </p:txBody>
          </p:sp>
          <p:sp>
            <p:nvSpPr>
              <p:cNvPr id="232528"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endParaRPr lang="en-US"/>
              </a:p>
            </p:txBody>
          </p:sp>
          <p:sp>
            <p:nvSpPr>
              <p:cNvPr id="232529"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endParaRPr lang="en-US"/>
              </a:p>
            </p:txBody>
          </p:sp>
          <p:sp>
            <p:nvSpPr>
              <p:cNvPr id="232530"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endParaRPr lang="en-US"/>
              </a:p>
            </p:txBody>
          </p:sp>
          <p:sp>
            <p:nvSpPr>
              <p:cNvPr id="232531"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endParaRPr lang="en-US"/>
              </a:p>
            </p:txBody>
          </p:sp>
          <p:sp>
            <p:nvSpPr>
              <p:cNvPr id="232532" name="Rectangle 84"/>
              <p:cNvSpPr>
                <a:spLocks noChangeArrowheads="1"/>
              </p:cNvSpPr>
              <p:nvPr userDrawn="1"/>
            </p:nvSpPr>
            <p:spPr bwMode="ltGray">
              <a:xfrm rot="-2957028">
                <a:off x="907" y="2473"/>
                <a:ext cx="81" cy="12"/>
              </a:xfrm>
              <a:prstGeom prst="rect">
                <a:avLst/>
              </a:prstGeom>
              <a:solidFill>
                <a:schemeClr val="bg2"/>
              </a:solidFill>
              <a:ln w="9525">
                <a:noFill/>
                <a:miter lim="800000"/>
                <a:headEnd/>
                <a:tailEnd/>
              </a:ln>
              <a:effectLst/>
            </p:spPr>
            <p:txBody>
              <a:bodyPr wrap="none" anchor="ctr"/>
              <a:lstStyle/>
              <a:p>
                <a:endParaRPr lang="en-US"/>
              </a:p>
            </p:txBody>
          </p:sp>
          <p:sp>
            <p:nvSpPr>
              <p:cNvPr id="232533"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endParaRPr lang="en-US"/>
              </a:p>
            </p:txBody>
          </p:sp>
          <p:sp>
            <p:nvSpPr>
              <p:cNvPr id="232534"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endParaRPr lang="en-US"/>
              </a:p>
            </p:txBody>
          </p:sp>
          <p:sp>
            <p:nvSpPr>
              <p:cNvPr id="232535"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endParaRPr lang="en-US"/>
              </a:p>
            </p:txBody>
          </p:sp>
          <p:sp>
            <p:nvSpPr>
              <p:cNvPr id="232536"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endParaRPr lang="en-US"/>
              </a:p>
            </p:txBody>
          </p:sp>
          <p:sp>
            <p:nvSpPr>
              <p:cNvPr id="232537"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endParaRPr lang="en-US"/>
              </a:p>
            </p:txBody>
          </p:sp>
          <p:sp>
            <p:nvSpPr>
              <p:cNvPr id="232538" name="Rectangle 90"/>
              <p:cNvSpPr>
                <a:spLocks noChangeArrowheads="1"/>
              </p:cNvSpPr>
              <p:nvPr userDrawn="1"/>
            </p:nvSpPr>
            <p:spPr bwMode="ltGray">
              <a:xfrm rot="-3514633">
                <a:off x="837" y="2441"/>
                <a:ext cx="81" cy="12"/>
              </a:xfrm>
              <a:prstGeom prst="rect">
                <a:avLst/>
              </a:prstGeom>
              <a:solidFill>
                <a:schemeClr val="bg2"/>
              </a:solidFill>
              <a:ln w="9525">
                <a:noFill/>
                <a:miter lim="800000"/>
                <a:headEnd/>
                <a:tailEnd/>
              </a:ln>
              <a:effectLst/>
            </p:spPr>
            <p:txBody>
              <a:bodyPr wrap="none" anchor="ctr"/>
              <a:lstStyle/>
              <a:p>
                <a:endParaRPr lang="en-US"/>
              </a:p>
            </p:txBody>
          </p:sp>
          <p:sp>
            <p:nvSpPr>
              <p:cNvPr id="232539" name="Rectangle 91"/>
              <p:cNvSpPr>
                <a:spLocks noChangeArrowheads="1"/>
              </p:cNvSpPr>
              <p:nvPr userDrawn="1"/>
            </p:nvSpPr>
            <p:spPr bwMode="ltGray">
              <a:xfrm rot="-3220799">
                <a:off x="862" y="2453"/>
                <a:ext cx="81" cy="12"/>
              </a:xfrm>
              <a:prstGeom prst="rect">
                <a:avLst/>
              </a:prstGeom>
              <a:solidFill>
                <a:schemeClr val="bg2"/>
              </a:solidFill>
              <a:ln w="9525">
                <a:noFill/>
                <a:miter lim="800000"/>
                <a:headEnd/>
                <a:tailEnd/>
              </a:ln>
              <a:effectLst/>
            </p:spPr>
            <p:txBody>
              <a:bodyPr wrap="none" anchor="ctr"/>
              <a:lstStyle/>
              <a:p>
                <a:endParaRPr lang="en-US"/>
              </a:p>
            </p:txBody>
          </p:sp>
          <p:sp>
            <p:nvSpPr>
              <p:cNvPr id="232540"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endParaRPr lang="en-US"/>
              </a:p>
            </p:txBody>
          </p:sp>
          <p:sp>
            <p:nvSpPr>
              <p:cNvPr id="232541"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endParaRPr lang="en-US"/>
              </a:p>
            </p:txBody>
          </p:sp>
          <p:sp>
            <p:nvSpPr>
              <p:cNvPr id="232542" name="Rectangle 94"/>
              <p:cNvSpPr>
                <a:spLocks noChangeArrowheads="1"/>
              </p:cNvSpPr>
              <p:nvPr userDrawn="1"/>
            </p:nvSpPr>
            <p:spPr bwMode="ltGray">
              <a:xfrm rot="-4250359">
                <a:off x="707" y="2407"/>
                <a:ext cx="75" cy="12"/>
              </a:xfrm>
              <a:prstGeom prst="rect">
                <a:avLst/>
              </a:prstGeom>
              <a:solidFill>
                <a:schemeClr val="bg2"/>
              </a:solidFill>
              <a:ln w="9525">
                <a:noFill/>
                <a:miter lim="800000"/>
                <a:headEnd/>
                <a:tailEnd/>
              </a:ln>
              <a:effectLst/>
            </p:spPr>
            <p:txBody>
              <a:bodyPr wrap="none" anchor="ctr"/>
              <a:lstStyle/>
              <a:p>
                <a:endParaRPr lang="en-US"/>
              </a:p>
            </p:txBody>
          </p:sp>
          <p:sp>
            <p:nvSpPr>
              <p:cNvPr id="232543" name="Rectangle 95"/>
              <p:cNvSpPr>
                <a:spLocks noChangeArrowheads="1"/>
              </p:cNvSpPr>
              <p:nvPr userDrawn="1"/>
            </p:nvSpPr>
            <p:spPr bwMode="ltGray">
              <a:xfrm rot="-3989246">
                <a:off x="737" y="2411"/>
                <a:ext cx="75" cy="12"/>
              </a:xfrm>
              <a:prstGeom prst="rect">
                <a:avLst/>
              </a:prstGeom>
              <a:solidFill>
                <a:schemeClr val="bg2"/>
              </a:solidFill>
              <a:ln w="9525">
                <a:noFill/>
                <a:miter lim="800000"/>
                <a:headEnd/>
                <a:tailEnd/>
              </a:ln>
              <a:effectLst/>
            </p:spPr>
            <p:txBody>
              <a:bodyPr wrap="none" anchor="ctr"/>
              <a:lstStyle/>
              <a:p>
                <a:endParaRPr lang="en-US"/>
              </a:p>
            </p:txBody>
          </p:sp>
          <p:sp>
            <p:nvSpPr>
              <p:cNvPr id="232544" name="Rectangle 96"/>
              <p:cNvSpPr>
                <a:spLocks noChangeArrowheads="1"/>
              </p:cNvSpPr>
              <p:nvPr userDrawn="1"/>
            </p:nvSpPr>
            <p:spPr bwMode="ltGray">
              <a:xfrm rot="-4862215">
                <a:off x="503" y="2395"/>
                <a:ext cx="69" cy="12"/>
              </a:xfrm>
              <a:prstGeom prst="rect">
                <a:avLst/>
              </a:prstGeom>
              <a:solidFill>
                <a:schemeClr val="bg2"/>
              </a:solidFill>
              <a:ln w="9525">
                <a:noFill/>
                <a:miter lim="800000"/>
                <a:headEnd/>
                <a:tailEnd/>
              </a:ln>
              <a:effectLst/>
            </p:spPr>
            <p:txBody>
              <a:bodyPr wrap="none" anchor="ctr"/>
              <a:lstStyle/>
              <a:p>
                <a:endParaRPr lang="en-US"/>
              </a:p>
            </p:txBody>
          </p:sp>
          <p:sp>
            <p:nvSpPr>
              <p:cNvPr id="232545" name="Rectangle 97"/>
              <p:cNvSpPr>
                <a:spLocks noChangeArrowheads="1"/>
              </p:cNvSpPr>
              <p:nvPr userDrawn="1"/>
            </p:nvSpPr>
            <p:spPr bwMode="ltGray">
              <a:xfrm rot="-4673370">
                <a:off x="533" y="2393"/>
                <a:ext cx="75" cy="12"/>
              </a:xfrm>
              <a:prstGeom prst="rect">
                <a:avLst/>
              </a:prstGeom>
              <a:solidFill>
                <a:schemeClr val="bg2"/>
              </a:solidFill>
              <a:ln w="9525">
                <a:noFill/>
                <a:miter lim="800000"/>
                <a:headEnd/>
                <a:tailEnd/>
              </a:ln>
              <a:effectLst/>
            </p:spPr>
            <p:txBody>
              <a:bodyPr wrap="none" anchor="ctr"/>
              <a:lstStyle/>
              <a:p>
                <a:endParaRPr lang="en-US"/>
              </a:p>
            </p:txBody>
          </p:sp>
          <p:sp>
            <p:nvSpPr>
              <p:cNvPr id="232546"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endParaRPr lang="en-US"/>
              </a:p>
            </p:txBody>
          </p:sp>
          <p:sp>
            <p:nvSpPr>
              <p:cNvPr id="232547" name="Rectangle 99"/>
              <p:cNvSpPr>
                <a:spLocks noChangeArrowheads="1"/>
              </p:cNvSpPr>
              <p:nvPr userDrawn="1"/>
            </p:nvSpPr>
            <p:spPr bwMode="ltGray">
              <a:xfrm rot="-4580623">
                <a:off x="594" y="2391"/>
                <a:ext cx="75" cy="12"/>
              </a:xfrm>
              <a:prstGeom prst="rect">
                <a:avLst/>
              </a:prstGeom>
              <a:solidFill>
                <a:schemeClr val="bg2"/>
              </a:solidFill>
              <a:ln w="9525">
                <a:noFill/>
                <a:miter lim="800000"/>
                <a:headEnd/>
                <a:tailEnd/>
              </a:ln>
              <a:effectLst/>
            </p:spPr>
            <p:txBody>
              <a:bodyPr wrap="none" anchor="ctr"/>
              <a:lstStyle/>
              <a:p>
                <a:endParaRPr lang="en-US"/>
              </a:p>
            </p:txBody>
          </p:sp>
          <p:sp>
            <p:nvSpPr>
              <p:cNvPr id="232548"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endParaRPr lang="en-US"/>
              </a:p>
            </p:txBody>
          </p:sp>
          <p:sp>
            <p:nvSpPr>
              <p:cNvPr id="232549" name="Rectangle 101"/>
              <p:cNvSpPr>
                <a:spLocks noChangeArrowheads="1"/>
              </p:cNvSpPr>
              <p:nvPr userDrawn="1"/>
            </p:nvSpPr>
            <p:spPr bwMode="ltGray">
              <a:xfrm rot="-5360484">
                <a:off x="385" y="2409"/>
                <a:ext cx="69" cy="12"/>
              </a:xfrm>
              <a:prstGeom prst="rect">
                <a:avLst/>
              </a:prstGeom>
              <a:solidFill>
                <a:schemeClr val="bg2"/>
              </a:solidFill>
              <a:ln w="9525">
                <a:noFill/>
                <a:miter lim="800000"/>
                <a:headEnd/>
                <a:tailEnd/>
              </a:ln>
              <a:effectLst/>
            </p:spPr>
            <p:txBody>
              <a:bodyPr wrap="none" anchor="ctr"/>
              <a:lstStyle/>
              <a:p>
                <a:endParaRPr lang="en-US"/>
              </a:p>
            </p:txBody>
          </p:sp>
          <p:sp>
            <p:nvSpPr>
              <p:cNvPr id="232550" name="Rectangle 102"/>
              <p:cNvSpPr>
                <a:spLocks noChangeArrowheads="1"/>
              </p:cNvSpPr>
              <p:nvPr userDrawn="1"/>
            </p:nvSpPr>
            <p:spPr bwMode="ltGray">
              <a:xfrm rot="-5288939">
                <a:off x="418" y="2405"/>
                <a:ext cx="69" cy="12"/>
              </a:xfrm>
              <a:prstGeom prst="rect">
                <a:avLst/>
              </a:prstGeom>
              <a:solidFill>
                <a:schemeClr val="bg2"/>
              </a:solidFill>
              <a:ln w="9525">
                <a:noFill/>
                <a:miter lim="800000"/>
                <a:headEnd/>
                <a:tailEnd/>
              </a:ln>
              <a:effectLst/>
            </p:spPr>
            <p:txBody>
              <a:bodyPr wrap="none" anchor="ctr"/>
              <a:lstStyle/>
              <a:p>
                <a:endParaRPr lang="en-US"/>
              </a:p>
            </p:txBody>
          </p:sp>
          <p:sp>
            <p:nvSpPr>
              <p:cNvPr id="232551"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endParaRPr lang="en-US"/>
              </a:p>
            </p:txBody>
          </p:sp>
          <p:sp>
            <p:nvSpPr>
              <p:cNvPr id="232552"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endParaRPr lang="en-US"/>
              </a:p>
            </p:txBody>
          </p:sp>
          <p:sp>
            <p:nvSpPr>
              <p:cNvPr id="232553"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endParaRPr lang="en-US"/>
              </a:p>
            </p:txBody>
          </p:sp>
          <p:sp>
            <p:nvSpPr>
              <p:cNvPr id="232554"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endParaRPr lang="en-US"/>
              </a:p>
            </p:txBody>
          </p:sp>
          <p:sp>
            <p:nvSpPr>
              <p:cNvPr id="232555" name="Rectangle 107"/>
              <p:cNvSpPr>
                <a:spLocks noChangeArrowheads="1"/>
              </p:cNvSpPr>
              <p:nvPr userDrawn="1"/>
            </p:nvSpPr>
            <p:spPr bwMode="ltGray">
              <a:xfrm rot="-5919570">
                <a:off x="292" y="2427"/>
                <a:ext cx="69" cy="12"/>
              </a:xfrm>
              <a:prstGeom prst="rect">
                <a:avLst/>
              </a:prstGeom>
              <a:solidFill>
                <a:schemeClr val="bg2"/>
              </a:solidFill>
              <a:ln w="9525">
                <a:noFill/>
                <a:miter lim="800000"/>
                <a:headEnd/>
                <a:tailEnd/>
              </a:ln>
              <a:effectLst/>
            </p:spPr>
            <p:txBody>
              <a:bodyPr wrap="none" anchor="ctr"/>
              <a:lstStyle/>
              <a:p>
                <a:endParaRPr lang="en-US"/>
              </a:p>
            </p:txBody>
          </p:sp>
          <p:sp>
            <p:nvSpPr>
              <p:cNvPr id="232556" name="Rectangle 108"/>
              <p:cNvSpPr>
                <a:spLocks noChangeArrowheads="1"/>
              </p:cNvSpPr>
              <p:nvPr userDrawn="1"/>
            </p:nvSpPr>
            <p:spPr bwMode="ltGray">
              <a:xfrm rot="-7376291">
                <a:off x="5" y="2549"/>
                <a:ext cx="63" cy="12"/>
              </a:xfrm>
              <a:prstGeom prst="rect">
                <a:avLst/>
              </a:prstGeom>
              <a:solidFill>
                <a:schemeClr val="bg2"/>
              </a:solidFill>
              <a:ln w="9525">
                <a:noFill/>
                <a:miter lim="800000"/>
                <a:headEnd/>
                <a:tailEnd/>
              </a:ln>
              <a:effectLst/>
            </p:spPr>
            <p:txBody>
              <a:bodyPr wrap="none" anchor="ctr"/>
              <a:lstStyle/>
              <a:p>
                <a:endParaRPr lang="en-US"/>
              </a:p>
            </p:txBody>
          </p:sp>
          <p:sp>
            <p:nvSpPr>
              <p:cNvPr id="232557" name="Rectangle 109"/>
              <p:cNvSpPr>
                <a:spLocks noChangeArrowheads="1"/>
              </p:cNvSpPr>
              <p:nvPr userDrawn="1"/>
            </p:nvSpPr>
            <p:spPr bwMode="ltGray">
              <a:xfrm rot="-7168347">
                <a:off x="64" y="2517"/>
                <a:ext cx="63" cy="12"/>
              </a:xfrm>
              <a:prstGeom prst="rect">
                <a:avLst/>
              </a:prstGeom>
              <a:solidFill>
                <a:schemeClr val="bg2"/>
              </a:solidFill>
              <a:ln w="9525">
                <a:noFill/>
                <a:miter lim="800000"/>
                <a:headEnd/>
                <a:tailEnd/>
              </a:ln>
              <a:effectLst/>
            </p:spPr>
            <p:txBody>
              <a:bodyPr wrap="none" anchor="ctr"/>
              <a:lstStyle/>
              <a:p>
                <a:endParaRPr lang="en-US"/>
              </a:p>
            </p:txBody>
          </p:sp>
          <p:sp>
            <p:nvSpPr>
              <p:cNvPr id="232558"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endParaRPr lang="en-US"/>
              </a:p>
            </p:txBody>
          </p:sp>
          <p:sp>
            <p:nvSpPr>
              <p:cNvPr id="232559"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endParaRPr lang="en-US"/>
              </a:p>
            </p:txBody>
          </p:sp>
          <p:sp>
            <p:nvSpPr>
              <p:cNvPr id="232560"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endParaRPr lang="en-US"/>
              </a:p>
            </p:txBody>
          </p:sp>
          <p:sp>
            <p:nvSpPr>
              <p:cNvPr id="232561"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endParaRPr lang="en-US"/>
              </a:p>
            </p:txBody>
          </p:sp>
          <p:sp>
            <p:nvSpPr>
              <p:cNvPr id="232562"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endParaRPr lang="en-US"/>
              </a:p>
            </p:txBody>
          </p:sp>
          <p:sp>
            <p:nvSpPr>
              <p:cNvPr id="232563"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endParaRPr lang="en-US"/>
              </a:p>
            </p:txBody>
          </p:sp>
          <p:sp>
            <p:nvSpPr>
              <p:cNvPr id="232564"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endParaRPr lang="en-US"/>
              </a:p>
            </p:txBody>
          </p:sp>
          <p:sp>
            <p:nvSpPr>
              <p:cNvPr id="232565"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endParaRPr lang="en-US"/>
              </a:p>
            </p:txBody>
          </p:sp>
          <p:sp>
            <p:nvSpPr>
              <p:cNvPr id="232566"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endParaRPr lang="en-US"/>
              </a:p>
            </p:txBody>
          </p:sp>
          <p:sp>
            <p:nvSpPr>
              <p:cNvPr id="232567"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endParaRPr lang="en-US"/>
              </a:p>
            </p:txBody>
          </p:sp>
          <p:sp>
            <p:nvSpPr>
              <p:cNvPr id="232568"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endParaRPr lang="en-US"/>
              </a:p>
            </p:txBody>
          </p:sp>
          <p:sp>
            <p:nvSpPr>
              <p:cNvPr id="232569"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endParaRPr lang="en-US"/>
              </a:p>
            </p:txBody>
          </p:sp>
          <p:sp>
            <p:nvSpPr>
              <p:cNvPr id="232570"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endParaRPr lang="en-US"/>
              </a:p>
            </p:txBody>
          </p:sp>
          <p:sp>
            <p:nvSpPr>
              <p:cNvPr id="232571"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endParaRPr lang="en-US"/>
              </a:p>
            </p:txBody>
          </p:sp>
          <p:sp>
            <p:nvSpPr>
              <p:cNvPr id="232572"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endParaRPr lang="en-US"/>
              </a:p>
            </p:txBody>
          </p:sp>
          <p:sp>
            <p:nvSpPr>
              <p:cNvPr id="232573"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endParaRPr lang="en-US"/>
              </a:p>
            </p:txBody>
          </p:sp>
          <p:sp>
            <p:nvSpPr>
              <p:cNvPr id="232574"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endParaRPr lang="en-US"/>
              </a:p>
            </p:txBody>
          </p:sp>
          <p:sp>
            <p:nvSpPr>
              <p:cNvPr id="232575"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endParaRPr lang="en-US"/>
              </a:p>
            </p:txBody>
          </p:sp>
          <p:sp>
            <p:nvSpPr>
              <p:cNvPr id="232576"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endParaRPr lang="en-US"/>
              </a:p>
            </p:txBody>
          </p:sp>
          <p:sp>
            <p:nvSpPr>
              <p:cNvPr id="232577"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endParaRPr lang="en-US"/>
              </a:p>
            </p:txBody>
          </p:sp>
          <p:sp>
            <p:nvSpPr>
              <p:cNvPr id="232578"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endParaRPr lang="en-US"/>
              </a:p>
            </p:txBody>
          </p:sp>
          <p:sp>
            <p:nvSpPr>
              <p:cNvPr id="232579"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endParaRPr lang="en-US"/>
              </a:p>
            </p:txBody>
          </p:sp>
          <p:sp>
            <p:nvSpPr>
              <p:cNvPr id="232580"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endParaRPr lang="en-US"/>
              </a:p>
            </p:txBody>
          </p:sp>
          <p:sp>
            <p:nvSpPr>
              <p:cNvPr id="232581"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endParaRPr lang="en-US"/>
              </a:p>
            </p:txBody>
          </p:sp>
          <p:sp>
            <p:nvSpPr>
              <p:cNvPr id="232582"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endParaRPr lang="en-US"/>
              </a:p>
            </p:txBody>
          </p:sp>
          <p:sp>
            <p:nvSpPr>
              <p:cNvPr id="232583"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endParaRPr lang="en-US"/>
              </a:p>
            </p:txBody>
          </p:sp>
          <p:sp>
            <p:nvSpPr>
              <p:cNvPr id="232584"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endParaRPr lang="en-US"/>
              </a:p>
            </p:txBody>
          </p:sp>
          <p:sp>
            <p:nvSpPr>
              <p:cNvPr id="232585"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endParaRPr lang="en-US"/>
              </a:p>
            </p:txBody>
          </p:sp>
          <p:sp>
            <p:nvSpPr>
              <p:cNvPr id="232586"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endParaRPr lang="en-US"/>
              </a:p>
            </p:txBody>
          </p:sp>
          <p:sp>
            <p:nvSpPr>
              <p:cNvPr id="232587"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endParaRPr lang="en-US"/>
              </a:p>
            </p:txBody>
          </p:sp>
          <p:sp>
            <p:nvSpPr>
              <p:cNvPr id="232588"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endParaRPr lang="en-US"/>
              </a:p>
            </p:txBody>
          </p:sp>
          <p:sp>
            <p:nvSpPr>
              <p:cNvPr id="232589"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endParaRPr lang="en-US"/>
              </a:p>
            </p:txBody>
          </p:sp>
          <p:sp>
            <p:nvSpPr>
              <p:cNvPr id="232590"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endParaRPr lang="en-US"/>
              </a:p>
            </p:txBody>
          </p:sp>
          <p:sp>
            <p:nvSpPr>
              <p:cNvPr id="232591"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endParaRPr lang="en-US"/>
              </a:p>
            </p:txBody>
          </p:sp>
          <p:sp>
            <p:nvSpPr>
              <p:cNvPr id="232592"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endParaRPr lang="en-US"/>
              </a:p>
            </p:txBody>
          </p:sp>
          <p:sp>
            <p:nvSpPr>
              <p:cNvPr id="232593"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endParaRPr lang="en-US"/>
              </a:p>
            </p:txBody>
          </p:sp>
          <p:sp>
            <p:nvSpPr>
              <p:cNvPr id="232594"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endParaRPr lang="en-US"/>
              </a:p>
            </p:txBody>
          </p:sp>
          <p:sp>
            <p:nvSpPr>
              <p:cNvPr id="232595"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endParaRPr lang="en-US"/>
              </a:p>
            </p:txBody>
          </p:sp>
          <p:sp>
            <p:nvSpPr>
              <p:cNvPr id="232596"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endParaRPr lang="en-US"/>
              </a:p>
            </p:txBody>
          </p:sp>
          <p:sp>
            <p:nvSpPr>
              <p:cNvPr id="232597"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en-US"/>
              </a:p>
            </p:txBody>
          </p:sp>
          <p:sp>
            <p:nvSpPr>
              <p:cNvPr id="232598"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en-US"/>
              </a:p>
            </p:txBody>
          </p:sp>
          <p:sp>
            <p:nvSpPr>
              <p:cNvPr id="232599"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endParaRPr lang="en-US"/>
              </a:p>
            </p:txBody>
          </p:sp>
          <p:sp>
            <p:nvSpPr>
              <p:cNvPr id="232600"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endParaRPr lang="en-US"/>
              </a:p>
            </p:txBody>
          </p:sp>
        </p:grpSp>
      </p:grpSp>
      <p:sp>
        <p:nvSpPr>
          <p:cNvPr id="232601"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2602"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endParaRPr lang="en-US"/>
          </a:p>
        </p:txBody>
      </p:sp>
      <p:sp>
        <p:nvSpPr>
          <p:cNvPr id="232603"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p>
        </p:txBody>
      </p:sp>
      <p:sp>
        <p:nvSpPr>
          <p:cNvPr id="232604"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8E8DB9E3-06B7-40ED-AC74-C06654708E23}" type="slidenum">
              <a:rPr lang="en-US"/>
              <a:pPr/>
              <a:t>‹#›</a:t>
            </a:fld>
            <a:endParaRPr lang="en-US"/>
          </a:p>
        </p:txBody>
      </p:sp>
      <p:sp>
        <p:nvSpPr>
          <p:cNvPr id="232605"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44"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43" r:id="rId12"/>
  </p:sldLayoutIdLst>
  <p:transition>
    <p:fade/>
  </p:transition>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237570" name="Group 2"/>
          <p:cNvGrpSpPr>
            <a:grpSpLocks/>
          </p:cNvGrpSpPr>
          <p:nvPr/>
        </p:nvGrpSpPr>
        <p:grpSpPr bwMode="auto">
          <a:xfrm>
            <a:off x="0" y="0"/>
            <a:ext cx="9144000" cy="6856413"/>
            <a:chOff x="0" y="0"/>
            <a:chExt cx="5760" cy="4319"/>
          </a:xfrm>
        </p:grpSpPr>
        <p:sp>
          <p:nvSpPr>
            <p:cNvPr id="237571"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endParaRPr lang="en-US"/>
            </a:p>
          </p:txBody>
        </p:sp>
        <p:sp>
          <p:nvSpPr>
            <p:cNvPr id="237572"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US"/>
            </a:p>
          </p:txBody>
        </p:sp>
        <p:sp>
          <p:nvSpPr>
            <p:cNvPr id="237573"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endParaRPr lang="en-US"/>
            </a:p>
          </p:txBody>
        </p:sp>
        <p:sp>
          <p:nvSpPr>
            <p:cNvPr id="237574"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237575"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endParaRPr lang="en-US"/>
            </a:p>
          </p:txBody>
        </p:sp>
        <p:sp>
          <p:nvSpPr>
            <p:cNvPr id="237576"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endParaRPr lang="en-US"/>
            </a:p>
          </p:txBody>
        </p:sp>
        <p:sp>
          <p:nvSpPr>
            <p:cNvPr id="237577"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endParaRPr lang="en-US"/>
            </a:p>
          </p:txBody>
        </p:sp>
        <p:sp>
          <p:nvSpPr>
            <p:cNvPr id="237578"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US"/>
            </a:p>
          </p:txBody>
        </p:sp>
        <p:sp>
          <p:nvSpPr>
            <p:cNvPr id="237579"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endParaRPr lang="en-US"/>
            </a:p>
          </p:txBody>
        </p:sp>
        <p:sp>
          <p:nvSpPr>
            <p:cNvPr id="237580"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endParaRPr lang="en-US"/>
            </a:p>
          </p:txBody>
        </p:sp>
        <p:sp>
          <p:nvSpPr>
            <p:cNvPr id="237581"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endParaRPr lang="en-US"/>
            </a:p>
          </p:txBody>
        </p:sp>
        <p:sp>
          <p:nvSpPr>
            <p:cNvPr id="237582"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endParaRPr lang="en-US"/>
            </a:p>
          </p:txBody>
        </p:sp>
        <p:sp>
          <p:nvSpPr>
            <p:cNvPr id="237583"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237584"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endParaRPr lang="en-US"/>
            </a:p>
          </p:txBody>
        </p:sp>
        <p:sp>
          <p:nvSpPr>
            <p:cNvPr id="237585"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endParaRPr lang="en-US"/>
            </a:p>
          </p:txBody>
        </p:sp>
        <p:sp>
          <p:nvSpPr>
            <p:cNvPr id="237586"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endParaRPr lang="en-US"/>
            </a:p>
          </p:txBody>
        </p:sp>
        <p:sp>
          <p:nvSpPr>
            <p:cNvPr id="237587"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endParaRPr lang="en-US"/>
            </a:p>
          </p:txBody>
        </p:sp>
        <p:sp>
          <p:nvSpPr>
            <p:cNvPr id="237588"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endParaRPr lang="en-US"/>
            </a:p>
          </p:txBody>
        </p:sp>
        <p:sp>
          <p:nvSpPr>
            <p:cNvPr id="237589"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endParaRPr lang="en-US"/>
            </a:p>
          </p:txBody>
        </p:sp>
        <p:sp>
          <p:nvSpPr>
            <p:cNvPr id="237590"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endParaRPr lang="en-US"/>
            </a:p>
          </p:txBody>
        </p:sp>
        <p:sp>
          <p:nvSpPr>
            <p:cNvPr id="237591"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en-US"/>
            </a:p>
          </p:txBody>
        </p:sp>
        <p:sp>
          <p:nvSpPr>
            <p:cNvPr id="237592"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endParaRPr lang="en-US"/>
            </a:p>
          </p:txBody>
        </p:sp>
        <p:sp>
          <p:nvSpPr>
            <p:cNvPr id="237593"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endParaRPr lang="en-US"/>
            </a:p>
          </p:txBody>
        </p:sp>
        <p:sp>
          <p:nvSpPr>
            <p:cNvPr id="237594"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endParaRPr lang="en-US"/>
            </a:p>
          </p:txBody>
        </p:sp>
        <p:sp>
          <p:nvSpPr>
            <p:cNvPr id="237595"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en-US"/>
            </a:p>
          </p:txBody>
        </p:sp>
        <p:sp>
          <p:nvSpPr>
            <p:cNvPr id="237596"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endParaRPr lang="en-US"/>
            </a:p>
          </p:txBody>
        </p:sp>
        <p:sp>
          <p:nvSpPr>
            <p:cNvPr id="237597"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endParaRPr lang="en-US"/>
            </a:p>
          </p:txBody>
        </p:sp>
        <p:sp>
          <p:nvSpPr>
            <p:cNvPr id="237598"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endParaRPr lang="en-US"/>
            </a:p>
          </p:txBody>
        </p:sp>
        <p:sp>
          <p:nvSpPr>
            <p:cNvPr id="237599"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US"/>
            </a:p>
          </p:txBody>
        </p:sp>
        <p:sp>
          <p:nvSpPr>
            <p:cNvPr id="237600"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endParaRPr lang="en-US"/>
            </a:p>
          </p:txBody>
        </p:sp>
        <p:sp>
          <p:nvSpPr>
            <p:cNvPr id="237601"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endParaRPr lang="en-US"/>
            </a:p>
          </p:txBody>
        </p:sp>
        <p:sp>
          <p:nvSpPr>
            <p:cNvPr id="237602"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237603"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en-US"/>
            </a:p>
          </p:txBody>
        </p:sp>
        <p:sp>
          <p:nvSpPr>
            <p:cNvPr id="237604"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endParaRPr lang="en-US"/>
            </a:p>
          </p:txBody>
        </p:sp>
        <p:sp>
          <p:nvSpPr>
            <p:cNvPr id="237605"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endParaRPr lang="en-US"/>
            </a:p>
          </p:txBody>
        </p:sp>
        <p:sp>
          <p:nvSpPr>
            <p:cNvPr id="237606"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endParaRPr lang="en-US"/>
            </a:p>
          </p:txBody>
        </p:sp>
        <p:grpSp>
          <p:nvGrpSpPr>
            <p:cNvPr id="237607" name="Group 39"/>
            <p:cNvGrpSpPr>
              <a:grpSpLocks/>
            </p:cNvGrpSpPr>
            <p:nvPr userDrawn="1"/>
          </p:nvGrpSpPr>
          <p:grpSpPr bwMode="auto">
            <a:xfrm>
              <a:off x="0" y="1632"/>
              <a:ext cx="5758" cy="1858"/>
              <a:chOff x="0" y="1632"/>
              <a:chExt cx="5758" cy="1858"/>
            </a:xfrm>
          </p:grpSpPr>
          <p:sp>
            <p:nvSpPr>
              <p:cNvPr id="237608"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US"/>
              </a:p>
            </p:txBody>
          </p:sp>
          <p:sp>
            <p:nvSpPr>
              <p:cNvPr id="237609"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endParaRPr lang="en-US"/>
              </a:p>
            </p:txBody>
          </p:sp>
        </p:grpSp>
      </p:grpSp>
      <p:sp>
        <p:nvSpPr>
          <p:cNvPr id="237610"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7611"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7612"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endParaRPr lang="en-US"/>
          </a:p>
        </p:txBody>
      </p:sp>
      <p:sp>
        <p:nvSpPr>
          <p:cNvPr id="237613"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n-US"/>
          </a:p>
        </p:txBody>
      </p:sp>
      <p:sp>
        <p:nvSpPr>
          <p:cNvPr id="237614"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9E996AC6-BFAC-40C5-99E6-D04924130FA4}"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748"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47" r:id="rId12"/>
  </p:sldLayoutIdLst>
  <p:transition>
    <p:fade/>
  </p:transition>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90000"/>
        <a:buFont typeface="Wingdings" pitchFamily="2" charset="2"/>
        <a:buBlip>
          <a:blip r:embed="rId14"/>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90000"/>
        <a:buFont typeface="Wingdings" pitchFamily="2" charset="2"/>
        <a:buBlip>
          <a:blip r:embed="rId15"/>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0642" name="Group 2"/>
          <p:cNvGrpSpPr>
            <a:grpSpLocks/>
          </p:cNvGrpSpPr>
          <p:nvPr/>
        </p:nvGrpSpPr>
        <p:grpSpPr bwMode="auto">
          <a:xfrm>
            <a:off x="0" y="0"/>
            <a:ext cx="7242175" cy="1981200"/>
            <a:chOff x="0" y="0"/>
            <a:chExt cx="4562" cy="1248"/>
          </a:xfrm>
        </p:grpSpPr>
        <p:sp>
          <p:nvSpPr>
            <p:cNvPr id="240643"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endParaRPr lang="en-US"/>
            </a:p>
          </p:txBody>
        </p:sp>
        <p:sp>
          <p:nvSpPr>
            <p:cNvPr id="240644" name="Freeform 4"/>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grpSp>
      <p:sp>
        <p:nvSpPr>
          <p:cNvPr id="240645"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0646"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0647"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mn-lt"/>
              </a:defRPr>
            </a:lvl1pPr>
          </a:lstStyle>
          <a:p>
            <a:endParaRPr lang="en-US"/>
          </a:p>
        </p:txBody>
      </p:sp>
      <p:sp>
        <p:nvSpPr>
          <p:cNvPr id="240648"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mn-lt"/>
              </a:defRPr>
            </a:lvl1pPr>
          </a:lstStyle>
          <a:p>
            <a:endParaRPr lang="en-US"/>
          </a:p>
        </p:txBody>
      </p:sp>
      <p:sp>
        <p:nvSpPr>
          <p:cNvPr id="240649"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mn-lt"/>
              </a:defRPr>
            </a:lvl1pPr>
          </a:lstStyle>
          <a:p>
            <a:fld id="{638A18A1-D296-4B66-AB95-FC60FC2F91E0}"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75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50" r:id="rId12"/>
  </p:sldLayoutIdLst>
  <p:transition>
    <p:fade/>
  </p:transition>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0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8.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02.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8.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14.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classroomclipart.com/cgi-bin/kids/imageFolio.cgi?img=18&amp;search=Deer&amp;cat=&amp;bool=phrase" TargetMode="External"/><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statueofliberty.org/Statue_of_Liberty_Picture.html" TargetMode="External"/><Relationship Id="rId1" Type="http://schemas.openxmlformats.org/officeDocument/2006/relationships/slideLayout" Target="../slideLayouts/slideLayout76.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6.xml"/></Relationships>
</file>

<file path=ppt/slides/_rels/slide2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6.xml"/></Relationships>
</file>

<file path=ppt/slides/_rels/slide3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6.xml"/></Relationships>
</file>

<file path=ppt/slides/_rels/slide3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5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7.xml"/></Relationships>
</file>

<file path=ppt/slides/_rels/slide4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24.jpeg"/><Relationship Id="rId1" Type="http://schemas.openxmlformats.org/officeDocument/2006/relationships/slideLayout" Target="../slideLayouts/slideLayout5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0.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5.xml"/><Relationship Id="rId5" Type="http://schemas.openxmlformats.org/officeDocument/2006/relationships/image" Target="../media/image12.jpeg"/><Relationship Id="rId4" Type="http://schemas.openxmlformats.org/officeDocument/2006/relationships/hyperlink" Target="http://www.firstpeople.us/FP-Html-Pictures/buffalo_pg1.html#Buffalo_Pictures_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6" name="Rectangle 4"/>
          <p:cNvSpPr>
            <a:spLocks noGrp="1" noChangeArrowheads="1"/>
          </p:cNvSpPr>
          <p:nvPr>
            <p:ph type="title"/>
          </p:nvPr>
        </p:nvSpPr>
        <p:spPr/>
        <p:txBody>
          <a:bodyPr/>
          <a:lstStyle/>
          <a:p>
            <a:r>
              <a:rPr lang="en-US" sz="4000" u="sng">
                <a:solidFill>
                  <a:srgbClr val="990000"/>
                </a:solidFill>
                <a:latin typeface="Franklin Gothic Book" pitchFamily="34" charset="0"/>
              </a:rPr>
              <a:t>Natural Resources and Public Choice</a:t>
            </a:r>
          </a:p>
        </p:txBody>
      </p:sp>
      <p:sp>
        <p:nvSpPr>
          <p:cNvPr id="202757" name="Rectangle 5"/>
          <p:cNvSpPr>
            <a:spLocks noGrp="1" noChangeArrowheads="1"/>
          </p:cNvSpPr>
          <p:nvPr>
            <p:ph type="body" idx="1"/>
          </p:nvPr>
        </p:nvSpPr>
        <p:spPr/>
        <p:txBody>
          <a:bodyPr/>
          <a:lstStyle/>
          <a:p>
            <a:pPr algn="ctr">
              <a:buFontTx/>
              <a:buNone/>
            </a:pPr>
            <a:r>
              <a:rPr lang="en-US">
                <a:solidFill>
                  <a:srgbClr val="990000"/>
                </a:solidFill>
                <a:latin typeface="Franklin Gothic Book" pitchFamily="34" charset="0"/>
              </a:rPr>
              <a:t>Indiana State University </a:t>
            </a:r>
          </a:p>
          <a:p>
            <a:pPr algn="ctr">
              <a:buFontTx/>
              <a:buNone/>
            </a:pPr>
            <a:r>
              <a:rPr lang="en-US">
                <a:solidFill>
                  <a:srgbClr val="990000"/>
                </a:solidFill>
                <a:latin typeface="Franklin Gothic Book" pitchFamily="34" charset="0"/>
              </a:rPr>
              <a:t>and </a:t>
            </a:r>
          </a:p>
          <a:p>
            <a:pPr algn="ctr">
              <a:buFontTx/>
              <a:buNone/>
            </a:pPr>
            <a:r>
              <a:rPr lang="en-US">
                <a:solidFill>
                  <a:srgbClr val="990000"/>
                </a:solidFill>
                <a:latin typeface="Franklin Gothic Book" pitchFamily="34" charset="0"/>
              </a:rPr>
              <a:t>The American Democracy Project</a:t>
            </a:r>
          </a:p>
          <a:p>
            <a:pPr algn="ctr">
              <a:buFontTx/>
              <a:buNone/>
            </a:pPr>
            <a:endParaRPr lang="en-US">
              <a:solidFill>
                <a:srgbClr val="990000"/>
              </a:solidFill>
              <a:latin typeface="Franklin Gothic Book" pitchFamily="34" charset="0"/>
            </a:endParaRPr>
          </a:p>
          <a:p>
            <a:pPr algn="ctr">
              <a:buFontTx/>
              <a:buNone/>
            </a:pPr>
            <a:r>
              <a:rPr lang="en-US">
                <a:solidFill>
                  <a:srgbClr val="990000"/>
                </a:solidFill>
                <a:latin typeface="Franklin Gothic Book" pitchFamily="34" charset="0"/>
              </a:rPr>
              <a:t>Yellowstone National Park Field Experience</a:t>
            </a:r>
          </a:p>
          <a:p>
            <a:pPr algn="ctr">
              <a:buFontTx/>
              <a:buNone/>
            </a:pPr>
            <a:endParaRPr lang="en-US" sz="2000">
              <a:solidFill>
                <a:srgbClr val="990000"/>
              </a:solidFill>
              <a:latin typeface="Franklin Gothic Book" pitchFamily="34" charset="0"/>
            </a:endParaRPr>
          </a:p>
          <a:p>
            <a:pPr algn="ctr">
              <a:buFontTx/>
              <a:buNone/>
            </a:pPr>
            <a:r>
              <a:rPr lang="en-US" sz="2000">
                <a:latin typeface="Franklin Gothic Book" pitchFamily="34" charset="0"/>
              </a:rPr>
              <a:t>Clare McKinney Lutgen</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l"/>
            <a:r>
              <a:rPr lang="en-US">
                <a:effectLst/>
                <a:latin typeface="Franklin Gothic Book" pitchFamily="34" charset="0"/>
              </a:rPr>
              <a:t>For the People</a:t>
            </a:r>
          </a:p>
        </p:txBody>
      </p:sp>
      <p:sp>
        <p:nvSpPr>
          <p:cNvPr id="17412" name="Rectangle 4"/>
          <p:cNvSpPr>
            <a:spLocks noGrp="1" noChangeArrowheads="1"/>
          </p:cNvSpPr>
          <p:nvPr>
            <p:ph type="body" sz="half" idx="1"/>
          </p:nvPr>
        </p:nvSpPr>
        <p:spPr/>
        <p:txBody>
          <a:bodyPr/>
          <a:lstStyle/>
          <a:p>
            <a:pPr algn="ctr">
              <a:lnSpc>
                <a:spcPct val="90000"/>
              </a:lnSpc>
              <a:buFont typeface="Wingdings" pitchFamily="2" charset="2"/>
              <a:buNone/>
            </a:pPr>
            <a:endParaRPr lang="en-US" sz="3600"/>
          </a:p>
          <a:p>
            <a:pPr algn="ctr">
              <a:lnSpc>
                <a:spcPct val="90000"/>
              </a:lnSpc>
              <a:buFont typeface="Wingdings" pitchFamily="2" charset="2"/>
              <a:buNone/>
            </a:pPr>
            <a:endParaRPr lang="en-US" sz="3600"/>
          </a:p>
          <a:p>
            <a:pPr algn="ctr">
              <a:lnSpc>
                <a:spcPct val="90000"/>
              </a:lnSpc>
              <a:buFont typeface="Wingdings" pitchFamily="2" charset="2"/>
              <a:buNone/>
            </a:pPr>
            <a:endParaRPr lang="en-US" sz="3600"/>
          </a:p>
          <a:p>
            <a:pPr algn="ctr">
              <a:lnSpc>
                <a:spcPct val="90000"/>
              </a:lnSpc>
              <a:buFont typeface="Wingdings" pitchFamily="2" charset="2"/>
              <a:buNone/>
            </a:pPr>
            <a:endParaRPr lang="en-US" sz="3600"/>
          </a:p>
          <a:p>
            <a:pPr algn="ctr">
              <a:lnSpc>
                <a:spcPct val="90000"/>
              </a:lnSpc>
              <a:buFont typeface="Wingdings" pitchFamily="2" charset="2"/>
              <a:buNone/>
            </a:pPr>
            <a:endParaRPr lang="en-US" sz="3600"/>
          </a:p>
          <a:p>
            <a:pPr algn="ctr">
              <a:lnSpc>
                <a:spcPct val="90000"/>
              </a:lnSpc>
              <a:buFont typeface="Wingdings" pitchFamily="2" charset="2"/>
              <a:buNone/>
            </a:pPr>
            <a:r>
              <a:rPr lang="en-US" sz="3600"/>
              <a:t>			</a:t>
            </a:r>
            <a:r>
              <a:rPr lang="en-US" sz="4000"/>
              <a:t>Enjoyment</a:t>
            </a:r>
          </a:p>
        </p:txBody>
      </p:sp>
      <p:pic>
        <p:nvPicPr>
          <p:cNvPr id="17416" name="Picture 8" descr="snowmobile"/>
          <p:cNvPicPr>
            <a:picLocks noGrp="1" noChangeAspect="1" noChangeArrowheads="1"/>
          </p:cNvPicPr>
          <p:nvPr>
            <p:ph sz="quarter" idx="3"/>
          </p:nvPr>
        </p:nvPicPr>
        <p:blipFill>
          <a:blip r:embed="rId2"/>
          <a:srcRect/>
          <a:stretch>
            <a:fillRect/>
          </a:stretch>
        </p:blipFill>
        <p:spPr>
          <a:xfrm>
            <a:off x="4953000" y="152400"/>
            <a:ext cx="3567113" cy="2743200"/>
          </a:xfrm>
        </p:spPr>
      </p:pic>
      <p:pic>
        <p:nvPicPr>
          <p:cNvPr id="17422" name="Picture 14" descr="P1000263"/>
          <p:cNvPicPr>
            <a:picLocks noChangeAspect="1" noChangeArrowheads="1"/>
          </p:cNvPicPr>
          <p:nvPr/>
        </p:nvPicPr>
        <p:blipFill>
          <a:blip r:embed="rId3"/>
          <a:srcRect/>
          <a:stretch>
            <a:fillRect/>
          </a:stretch>
        </p:blipFill>
        <p:spPr bwMode="auto">
          <a:xfrm>
            <a:off x="152400" y="1295400"/>
            <a:ext cx="4343400" cy="3429000"/>
          </a:xfrm>
          <a:prstGeom prst="rect">
            <a:avLst/>
          </a:prstGeom>
          <a:noFill/>
        </p:spPr>
      </p:pic>
      <p:pic>
        <p:nvPicPr>
          <p:cNvPr id="17424" name="Picture 16" descr="web"/>
          <p:cNvPicPr>
            <a:picLocks noChangeAspect="1" noChangeArrowheads="1"/>
          </p:cNvPicPr>
          <p:nvPr/>
        </p:nvPicPr>
        <p:blipFill>
          <a:blip r:embed="rId4"/>
          <a:srcRect/>
          <a:stretch>
            <a:fillRect/>
          </a:stretch>
        </p:blipFill>
        <p:spPr bwMode="auto">
          <a:xfrm>
            <a:off x="4648200" y="3276600"/>
            <a:ext cx="4267200" cy="3133725"/>
          </a:xfrm>
          <a:prstGeom prst="rect">
            <a:avLst/>
          </a:prstGeom>
          <a:noFill/>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rrowheads="1"/>
          </p:cNvSpPr>
          <p:nvPr>
            <p:ph type="title"/>
          </p:nvPr>
        </p:nvSpPr>
        <p:spPr/>
        <p:txBody>
          <a:bodyPr/>
          <a:lstStyle/>
          <a:p>
            <a:r>
              <a:rPr lang="en-US">
                <a:latin typeface="Arial Unicode MS" pitchFamily="34" charset="-128"/>
              </a:rPr>
              <a:t>For the People</a:t>
            </a:r>
            <a:r>
              <a:rPr lang="en-US"/>
              <a:t/>
            </a:r>
            <a:br>
              <a:rPr lang="en-US"/>
            </a:br>
            <a:endParaRPr lang="en-US"/>
          </a:p>
        </p:txBody>
      </p:sp>
      <p:sp>
        <p:nvSpPr>
          <p:cNvPr id="78854" name="Rectangle 6"/>
          <p:cNvSpPr>
            <a:spLocks noGrp="1" noRot="1" noChangeArrowheads="1"/>
          </p:cNvSpPr>
          <p:nvPr>
            <p:ph type="body" sz="half" idx="3"/>
          </p:nvPr>
        </p:nvSpPr>
        <p:spPr>
          <a:xfrm>
            <a:off x="838200" y="4070350"/>
            <a:ext cx="8007350" cy="2025650"/>
          </a:xfrm>
        </p:spPr>
        <p:txBody>
          <a:bodyPr/>
          <a:lstStyle/>
          <a:p>
            <a:pPr>
              <a:lnSpc>
                <a:spcPct val="80000"/>
              </a:lnSpc>
              <a:buFont typeface="Wingdings" pitchFamily="2" charset="2"/>
              <a:buNone/>
            </a:pPr>
            <a:endParaRPr lang="en-US" sz="2800"/>
          </a:p>
          <a:p>
            <a:pPr>
              <a:lnSpc>
                <a:spcPct val="80000"/>
              </a:lnSpc>
              <a:buFont typeface="Wingdings" pitchFamily="2" charset="2"/>
              <a:buNone/>
            </a:pPr>
            <a:endParaRPr lang="en-US" sz="2800"/>
          </a:p>
          <a:p>
            <a:pPr>
              <a:lnSpc>
                <a:spcPct val="80000"/>
              </a:lnSpc>
              <a:buFont typeface="Wingdings" pitchFamily="2" charset="2"/>
              <a:buNone/>
            </a:pPr>
            <a:r>
              <a:rPr lang="en-US" sz="2800"/>
              <a:t>						</a:t>
            </a:r>
          </a:p>
          <a:p>
            <a:pPr>
              <a:lnSpc>
                <a:spcPct val="80000"/>
              </a:lnSpc>
              <a:buFont typeface="Wingdings" pitchFamily="2" charset="2"/>
              <a:buNone/>
            </a:pPr>
            <a:r>
              <a:rPr lang="en-US" sz="4000"/>
              <a:t>Education</a:t>
            </a:r>
          </a:p>
        </p:txBody>
      </p:sp>
      <p:pic>
        <p:nvPicPr>
          <p:cNvPr id="78855" name="Picture 7" descr="bear restrained"/>
          <p:cNvPicPr>
            <a:picLocks noGrp="1" noChangeAspect="1" noChangeArrowheads="1"/>
          </p:cNvPicPr>
          <p:nvPr>
            <p:ph sz="quarter" idx="1"/>
          </p:nvPr>
        </p:nvPicPr>
        <p:blipFill>
          <a:blip r:embed="rId2"/>
          <a:srcRect/>
          <a:stretch>
            <a:fillRect/>
          </a:stretch>
        </p:blipFill>
        <p:spPr>
          <a:xfrm>
            <a:off x="841375" y="1974850"/>
            <a:ext cx="3786188" cy="2913063"/>
          </a:xfrm>
        </p:spPr>
      </p:pic>
      <p:pic>
        <p:nvPicPr>
          <p:cNvPr id="78856" name="Picture 8" descr="tracking wolves"/>
          <p:cNvPicPr>
            <a:picLocks noGrp="1" noChangeAspect="1" noChangeArrowheads="1"/>
          </p:cNvPicPr>
          <p:nvPr>
            <p:ph sz="quarter" idx="2"/>
          </p:nvPr>
        </p:nvPicPr>
        <p:blipFill>
          <a:blip r:embed="rId3"/>
          <a:srcRect/>
          <a:stretch>
            <a:fillRect/>
          </a:stretch>
        </p:blipFill>
        <p:spPr>
          <a:xfrm>
            <a:off x="4343400" y="685800"/>
            <a:ext cx="4038600" cy="1801813"/>
          </a:xfrm>
        </p:spPr>
      </p:pic>
      <p:pic>
        <p:nvPicPr>
          <p:cNvPr id="78857" name="Picture 9" descr="thermophyles"/>
          <p:cNvPicPr>
            <a:picLocks noChangeAspect="1" noChangeArrowheads="1"/>
          </p:cNvPicPr>
          <p:nvPr/>
        </p:nvPicPr>
        <p:blipFill>
          <a:blip r:embed="rId4" cstate="print"/>
          <a:srcRect/>
          <a:stretch>
            <a:fillRect/>
          </a:stretch>
        </p:blipFill>
        <p:spPr bwMode="auto">
          <a:xfrm>
            <a:off x="4572000" y="2895600"/>
            <a:ext cx="3989388" cy="2849563"/>
          </a:xfrm>
          <a:prstGeom prst="rect">
            <a:avLst/>
          </a:prstGeom>
          <a:noFill/>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a:latin typeface="Franklin Gothic Book" pitchFamily="34" charset="0"/>
              </a:rPr>
              <a:t>For the People</a:t>
            </a:r>
            <a:r>
              <a:rPr lang="en-US"/>
              <a:t>	</a:t>
            </a:r>
          </a:p>
        </p:txBody>
      </p:sp>
      <p:sp>
        <p:nvSpPr>
          <p:cNvPr id="88070" name="Rectangle 6"/>
          <p:cNvSpPr>
            <a:spLocks noGrp="1" noChangeArrowheads="1"/>
          </p:cNvSpPr>
          <p:nvPr>
            <p:ph type="body" sz="half" idx="1"/>
          </p:nvPr>
        </p:nvSpPr>
        <p:spPr/>
        <p:txBody>
          <a:bodyPr/>
          <a:lstStyle/>
          <a:p>
            <a:pPr>
              <a:buFont typeface="Wingdings" pitchFamily="2" charset="2"/>
              <a:buNone/>
            </a:pPr>
            <a:r>
              <a:rPr lang="en-US" sz="4000">
                <a:effectLst/>
                <a:latin typeface="Franklin Gothic Book" pitchFamily="34" charset="0"/>
              </a:rPr>
              <a:t>Inspiration</a:t>
            </a:r>
          </a:p>
          <a:p>
            <a:pPr>
              <a:buFont typeface="Wingdings" pitchFamily="2" charset="2"/>
              <a:buNone/>
            </a:pPr>
            <a:endParaRPr lang="en-US" sz="4000"/>
          </a:p>
        </p:txBody>
      </p:sp>
      <p:pic>
        <p:nvPicPr>
          <p:cNvPr id="88079" name="Picture 15" descr="20010520-122-srb_large"/>
          <p:cNvPicPr>
            <a:picLocks noChangeAspect="1" noChangeArrowheads="1"/>
          </p:cNvPicPr>
          <p:nvPr/>
        </p:nvPicPr>
        <p:blipFill>
          <a:blip r:embed="rId2"/>
          <a:srcRect/>
          <a:stretch>
            <a:fillRect/>
          </a:stretch>
        </p:blipFill>
        <p:spPr bwMode="auto">
          <a:xfrm>
            <a:off x="5029200" y="1219200"/>
            <a:ext cx="3886200" cy="3124200"/>
          </a:xfrm>
          <a:prstGeom prst="rect">
            <a:avLst/>
          </a:prstGeom>
          <a:noFill/>
        </p:spPr>
      </p:pic>
      <p:pic>
        <p:nvPicPr>
          <p:cNvPr id="88080" name="Picture 16" descr="gallery04"/>
          <p:cNvPicPr>
            <a:picLocks noChangeAspect="1" noChangeArrowheads="1"/>
          </p:cNvPicPr>
          <p:nvPr/>
        </p:nvPicPr>
        <p:blipFill>
          <a:blip r:embed="rId3"/>
          <a:srcRect/>
          <a:stretch>
            <a:fillRect/>
          </a:stretch>
        </p:blipFill>
        <p:spPr bwMode="auto">
          <a:xfrm>
            <a:off x="5181600" y="4648200"/>
            <a:ext cx="3733800" cy="1981200"/>
          </a:xfrm>
          <a:prstGeom prst="rect">
            <a:avLst/>
          </a:prstGeom>
          <a:noFill/>
        </p:spPr>
      </p:pic>
      <p:pic>
        <p:nvPicPr>
          <p:cNvPr id="88082" name="Picture 18" descr="P1000282"/>
          <p:cNvPicPr>
            <a:picLocks noChangeAspect="1" noChangeArrowheads="1"/>
          </p:cNvPicPr>
          <p:nvPr/>
        </p:nvPicPr>
        <p:blipFill>
          <a:blip r:embed="rId4"/>
          <a:srcRect/>
          <a:stretch>
            <a:fillRect/>
          </a:stretch>
        </p:blipFill>
        <p:spPr bwMode="auto">
          <a:xfrm>
            <a:off x="381000" y="2514600"/>
            <a:ext cx="4419600" cy="3429000"/>
          </a:xfrm>
          <a:prstGeom prst="rect">
            <a:avLst/>
          </a:prstGeom>
          <a:noFill/>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4" name="Rectangle 4"/>
          <p:cNvSpPr>
            <a:spLocks noGrp="1" noChangeArrowheads="1"/>
          </p:cNvSpPr>
          <p:nvPr>
            <p:ph type="title"/>
          </p:nvPr>
        </p:nvSpPr>
        <p:spPr/>
        <p:txBody>
          <a:bodyPr/>
          <a:lstStyle/>
          <a:p>
            <a:r>
              <a:rPr lang="en-US" u="sng">
                <a:solidFill>
                  <a:srgbClr val="003300"/>
                </a:solidFill>
                <a:effectLst/>
              </a:rPr>
              <a:t>THE ISSUES</a:t>
            </a:r>
          </a:p>
        </p:txBody>
      </p:sp>
      <p:sp>
        <p:nvSpPr>
          <p:cNvPr id="276485" name="Rectangle 5"/>
          <p:cNvSpPr>
            <a:spLocks noGrp="1" noChangeArrowheads="1"/>
          </p:cNvSpPr>
          <p:nvPr>
            <p:ph type="body" sz="half" idx="1"/>
          </p:nvPr>
        </p:nvSpPr>
        <p:spPr/>
        <p:txBody>
          <a:bodyPr/>
          <a:lstStyle/>
          <a:p>
            <a:pPr>
              <a:buFont typeface="Wingdings" pitchFamily="2" charset="2"/>
              <a:buNone/>
            </a:pPr>
            <a:r>
              <a:rPr lang="en-US" sz="4400">
                <a:effectLst/>
              </a:rPr>
              <a:t>How do your students tip the scale?</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6" name="Rectangle 4"/>
          <p:cNvSpPr>
            <a:spLocks noGrp="1" noChangeArrowheads="1"/>
          </p:cNvSpPr>
          <p:nvPr>
            <p:ph type="ctrTitle"/>
          </p:nvPr>
        </p:nvSpPr>
        <p:spPr>
          <a:xfrm>
            <a:off x="-1066800" y="914400"/>
            <a:ext cx="7772400" cy="1812925"/>
          </a:xfrm>
        </p:spPr>
        <p:txBody>
          <a:bodyPr/>
          <a:lstStyle/>
          <a:p>
            <a:r>
              <a:rPr lang="en-US" b="1">
                <a:solidFill>
                  <a:srgbClr val="003300"/>
                </a:solidFill>
                <a:effectLst/>
              </a:rPr>
              <a:t>WILDLIFE MANAGEMENT</a:t>
            </a: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u="sng">
                <a:solidFill>
                  <a:srgbClr val="0000FF"/>
                </a:solidFill>
                <a:effectLst/>
              </a:rPr>
              <a:t>Asking the Right Questions</a:t>
            </a:r>
          </a:p>
        </p:txBody>
      </p:sp>
      <p:sp>
        <p:nvSpPr>
          <p:cNvPr id="105477" name="Rectangle 5"/>
          <p:cNvSpPr>
            <a:spLocks noGrp="1" noChangeArrowheads="1"/>
          </p:cNvSpPr>
          <p:nvPr>
            <p:ph type="body" sz="half" idx="1"/>
          </p:nvPr>
        </p:nvSpPr>
        <p:spPr>
          <a:xfrm>
            <a:off x="457200" y="1600200"/>
            <a:ext cx="8229600" cy="2190750"/>
          </a:xfrm>
        </p:spPr>
        <p:txBody>
          <a:bodyPr/>
          <a:lstStyle/>
          <a:p>
            <a:pPr>
              <a:buFont typeface="Wingdings" pitchFamily="2" charset="2"/>
              <a:buNone/>
            </a:pPr>
            <a:r>
              <a:rPr lang="en-US" sz="4000" u="sng">
                <a:solidFill>
                  <a:srgbClr val="000000"/>
                </a:solidFill>
                <a:effectLst/>
              </a:rPr>
              <a:t>Wildlife Management</a:t>
            </a:r>
          </a:p>
          <a:p>
            <a:pPr>
              <a:buFont typeface="Wingdings" pitchFamily="2" charset="2"/>
              <a:buNone/>
            </a:pPr>
            <a:r>
              <a:rPr lang="en-US" sz="4000">
                <a:solidFill>
                  <a:srgbClr val="000000"/>
                </a:solidFill>
                <a:effectLst/>
              </a:rPr>
              <a:t>Once we “manage” wildlife, can it still be considered wild?</a:t>
            </a:r>
          </a:p>
        </p:txBody>
      </p:sp>
      <p:pic>
        <p:nvPicPr>
          <p:cNvPr id="105480" name="Picture 8" descr="wolf collaring"/>
          <p:cNvPicPr>
            <a:picLocks noGrp="1" noChangeAspect="1" noChangeArrowheads="1"/>
          </p:cNvPicPr>
          <p:nvPr>
            <p:ph sz="half" idx="2"/>
          </p:nvPr>
        </p:nvPicPr>
        <p:blipFill>
          <a:blip r:embed="rId2"/>
          <a:srcRect/>
          <a:stretch>
            <a:fillRect/>
          </a:stretch>
        </p:blipFill>
        <p:spPr>
          <a:xfrm>
            <a:off x="533400" y="3657600"/>
            <a:ext cx="3657600" cy="2971800"/>
          </a:xfrm>
        </p:spPr>
      </p:pic>
      <p:pic>
        <p:nvPicPr>
          <p:cNvPr id="105481" name="Picture 9" descr="collared wolf"/>
          <p:cNvPicPr>
            <a:picLocks noChangeAspect="1" noChangeArrowheads="1"/>
          </p:cNvPicPr>
          <p:nvPr/>
        </p:nvPicPr>
        <p:blipFill>
          <a:blip r:embed="rId3"/>
          <a:srcRect/>
          <a:stretch>
            <a:fillRect/>
          </a:stretch>
        </p:blipFill>
        <p:spPr bwMode="auto">
          <a:xfrm>
            <a:off x="4876800" y="3657600"/>
            <a:ext cx="3905250" cy="2971800"/>
          </a:xfrm>
          <a:prstGeom prst="rect">
            <a:avLst/>
          </a:prstGeom>
          <a:noFill/>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sz="4000">
                <a:solidFill>
                  <a:schemeClr val="tx1"/>
                </a:solidFill>
              </a:rPr>
              <a:t>Wildlife Management</a:t>
            </a:r>
            <a:br>
              <a:rPr lang="en-US" sz="4000">
                <a:solidFill>
                  <a:schemeClr val="tx1"/>
                </a:solidFill>
              </a:rPr>
            </a:br>
            <a:r>
              <a:rPr lang="en-US" sz="4000">
                <a:solidFill>
                  <a:schemeClr val="tx1"/>
                </a:solidFill>
              </a:rPr>
              <a:t>Bison in Yellowstone</a:t>
            </a:r>
          </a:p>
        </p:txBody>
      </p:sp>
      <p:sp>
        <p:nvSpPr>
          <p:cNvPr id="110596" name="Rectangle 4"/>
          <p:cNvSpPr>
            <a:spLocks noGrp="1" noChangeArrowheads="1"/>
          </p:cNvSpPr>
          <p:nvPr>
            <p:ph type="body" sz="half" idx="1"/>
          </p:nvPr>
        </p:nvSpPr>
        <p:spPr>
          <a:xfrm>
            <a:off x="228600" y="1447800"/>
            <a:ext cx="4194175" cy="4498975"/>
          </a:xfrm>
        </p:spPr>
        <p:txBody>
          <a:bodyPr/>
          <a:lstStyle/>
          <a:p>
            <a:pPr>
              <a:buFontTx/>
              <a:buNone/>
            </a:pPr>
            <a:r>
              <a:rPr lang="en-US"/>
              <a:t>The Yellowstone Bison herds, which once numbered in the millions, are now the only remaining genetically pure bison herds reduced to 2,500 to 3,000 animals.</a:t>
            </a:r>
          </a:p>
        </p:txBody>
      </p:sp>
      <p:pic>
        <p:nvPicPr>
          <p:cNvPr id="110601" name="Picture 9" descr="herd"/>
          <p:cNvPicPr>
            <a:picLocks noGrp="1" noChangeAspect="1" noChangeArrowheads="1"/>
          </p:cNvPicPr>
          <p:nvPr>
            <p:ph sz="quarter" idx="2"/>
          </p:nvPr>
        </p:nvPicPr>
        <p:blipFill>
          <a:blip r:embed="rId2"/>
          <a:srcRect/>
          <a:stretch>
            <a:fillRect/>
          </a:stretch>
        </p:blipFill>
        <p:spPr>
          <a:xfrm>
            <a:off x="4645025" y="1812925"/>
            <a:ext cx="4041775" cy="1744663"/>
          </a:xfrm>
        </p:spPr>
      </p:pic>
      <p:pic>
        <p:nvPicPr>
          <p:cNvPr id="110602" name="Picture 10" descr="bison"/>
          <p:cNvPicPr>
            <a:picLocks noGrp="1" noChangeAspect="1" noChangeArrowheads="1"/>
          </p:cNvPicPr>
          <p:nvPr>
            <p:ph sz="quarter" idx="3"/>
          </p:nvPr>
        </p:nvPicPr>
        <p:blipFill>
          <a:blip r:embed="rId3"/>
          <a:srcRect/>
          <a:stretch>
            <a:fillRect/>
          </a:stretch>
        </p:blipFill>
        <p:spPr>
          <a:xfrm>
            <a:off x="5105400" y="3808413"/>
            <a:ext cx="3157538" cy="2174875"/>
          </a:xfrm>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a:t>Bison Management</a:t>
            </a:r>
          </a:p>
        </p:txBody>
      </p:sp>
      <p:sp>
        <p:nvSpPr>
          <p:cNvPr id="112656" name="Rectangle 16"/>
          <p:cNvSpPr>
            <a:spLocks noGrp="1" noChangeArrowheads="1"/>
          </p:cNvSpPr>
          <p:nvPr>
            <p:ph type="body" sz="half" idx="1"/>
          </p:nvPr>
        </p:nvSpPr>
        <p:spPr>
          <a:xfrm>
            <a:off x="457200" y="1600200"/>
            <a:ext cx="8229600" cy="2170113"/>
          </a:xfrm>
        </p:spPr>
        <p:txBody>
          <a:bodyPr/>
          <a:lstStyle/>
          <a:p>
            <a:pPr>
              <a:buFont typeface="Wingdings" pitchFamily="2" charset="2"/>
              <a:buNone/>
            </a:pPr>
            <a:r>
              <a:rPr lang="en-US" sz="3600"/>
              <a:t>Hunting			Capture for Slaughter </a:t>
            </a:r>
          </a:p>
          <a:p>
            <a:endParaRPr lang="en-US" sz="3600"/>
          </a:p>
          <a:p>
            <a:endParaRPr lang="en-US" sz="3600"/>
          </a:p>
          <a:p>
            <a:endParaRPr lang="en-US" sz="3600"/>
          </a:p>
        </p:txBody>
      </p:sp>
      <p:pic>
        <p:nvPicPr>
          <p:cNvPr id="112655" name="Picture 15" descr="bison hunters"/>
          <p:cNvPicPr>
            <a:picLocks noGrp="1" noChangeAspect="1" noChangeArrowheads="1"/>
          </p:cNvPicPr>
          <p:nvPr>
            <p:ph sz="half" idx="2"/>
          </p:nvPr>
        </p:nvPicPr>
        <p:blipFill>
          <a:blip r:embed="rId2"/>
          <a:srcRect/>
          <a:stretch>
            <a:fillRect/>
          </a:stretch>
        </p:blipFill>
        <p:spPr>
          <a:xfrm>
            <a:off x="228600" y="2286000"/>
            <a:ext cx="2916238" cy="2187575"/>
          </a:xfrm>
        </p:spPr>
      </p:pic>
      <p:pic>
        <p:nvPicPr>
          <p:cNvPr id="112660" name="Picture 20" descr="bison transporting"/>
          <p:cNvPicPr>
            <a:picLocks noChangeAspect="1" noChangeArrowheads="1"/>
          </p:cNvPicPr>
          <p:nvPr/>
        </p:nvPicPr>
        <p:blipFill>
          <a:blip r:embed="rId3"/>
          <a:srcRect/>
          <a:stretch>
            <a:fillRect/>
          </a:stretch>
        </p:blipFill>
        <p:spPr bwMode="auto">
          <a:xfrm>
            <a:off x="2514600" y="2667000"/>
            <a:ext cx="4953000" cy="3600450"/>
          </a:xfrm>
          <a:prstGeom prst="rect">
            <a:avLst/>
          </a:prstGeom>
          <a:noFill/>
        </p:spPr>
      </p:pic>
      <p:pic>
        <p:nvPicPr>
          <p:cNvPr id="112661" name="Picture 21" descr="bison fenced"/>
          <p:cNvPicPr>
            <a:picLocks noChangeAspect="1" noChangeArrowheads="1"/>
          </p:cNvPicPr>
          <p:nvPr/>
        </p:nvPicPr>
        <p:blipFill>
          <a:blip r:embed="rId4"/>
          <a:srcRect/>
          <a:stretch>
            <a:fillRect/>
          </a:stretch>
        </p:blipFill>
        <p:spPr bwMode="auto">
          <a:xfrm>
            <a:off x="5638800" y="4343400"/>
            <a:ext cx="3276600" cy="2133600"/>
          </a:xfrm>
          <a:prstGeom prst="rect">
            <a:avLst/>
          </a:prstGeom>
          <a:noFill/>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sz="4000"/>
              <a:t>Wildlife Management</a:t>
            </a:r>
            <a:br>
              <a:rPr lang="en-US" sz="4000"/>
            </a:br>
            <a:r>
              <a:rPr lang="en-US" sz="4000"/>
              <a:t>Whitetail Deer in Indiana</a:t>
            </a:r>
          </a:p>
        </p:txBody>
      </p:sp>
      <p:sp>
        <p:nvSpPr>
          <p:cNvPr id="115723" name="Rectangle 11"/>
          <p:cNvSpPr>
            <a:spLocks noGrp="1" noChangeArrowheads="1"/>
          </p:cNvSpPr>
          <p:nvPr>
            <p:ph type="body" sz="half" idx="1"/>
          </p:nvPr>
        </p:nvSpPr>
        <p:spPr/>
        <p:txBody>
          <a:bodyPr/>
          <a:lstStyle/>
          <a:p>
            <a:pPr>
              <a:lnSpc>
                <a:spcPct val="90000"/>
              </a:lnSpc>
              <a:buFont typeface="Wingdings" pitchFamily="2" charset="2"/>
              <a:buNone/>
            </a:pPr>
            <a:r>
              <a:rPr lang="en-US" sz="2800"/>
              <a:t>Changes to the landscape and to interactions among wildlife species brought about by humans are responsible for the current high densities of whitetail deer and their pervasive effects on the ecosystem. </a:t>
            </a:r>
          </a:p>
          <a:p>
            <a:pPr>
              <a:lnSpc>
                <a:spcPct val="90000"/>
              </a:lnSpc>
              <a:buFont typeface="Wingdings" pitchFamily="2" charset="2"/>
              <a:buNone/>
            </a:pPr>
            <a:r>
              <a:rPr lang="en-US" sz="2800"/>
              <a:t>		(Lathum, 2005)</a:t>
            </a:r>
          </a:p>
        </p:txBody>
      </p:sp>
      <p:pic>
        <p:nvPicPr>
          <p:cNvPr id="115717" name="Picture 5" descr="SM5A_226.jpg">
            <a:hlinkClick r:id="rId2"/>
          </p:cNvPr>
          <p:cNvPicPr>
            <a:picLocks noChangeAspect="1" noChangeArrowheads="1"/>
          </p:cNvPicPr>
          <p:nvPr/>
        </p:nvPicPr>
        <p:blipFill>
          <a:blip r:embed="rId3"/>
          <a:srcRect/>
          <a:stretch>
            <a:fillRect/>
          </a:stretch>
        </p:blipFill>
        <p:spPr bwMode="auto">
          <a:xfrm>
            <a:off x="4648200" y="1981200"/>
            <a:ext cx="4267200" cy="3124200"/>
          </a:xfrm>
          <a:prstGeom prst="rect">
            <a:avLst/>
          </a:prstGeom>
          <a:noFill/>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pPr algn="l"/>
            <a:r>
              <a:rPr lang="en-US" sz="4000"/>
              <a:t>Whitetail Deer </a:t>
            </a:r>
            <a:br>
              <a:rPr lang="en-US" sz="4000"/>
            </a:br>
            <a:r>
              <a:rPr lang="en-US" sz="4000"/>
              <a:t>Management</a:t>
            </a:r>
          </a:p>
        </p:txBody>
      </p:sp>
      <p:sp>
        <p:nvSpPr>
          <p:cNvPr id="179206" name="Rectangle 6"/>
          <p:cNvSpPr>
            <a:spLocks noGrp="1" noChangeArrowheads="1"/>
          </p:cNvSpPr>
          <p:nvPr>
            <p:ph sz="quarter" idx="1"/>
          </p:nvPr>
        </p:nvSpPr>
        <p:spPr/>
        <p:txBody>
          <a:bodyPr/>
          <a:lstStyle/>
          <a:p>
            <a:endParaRPr lang="en-US" sz="2400"/>
          </a:p>
        </p:txBody>
      </p:sp>
      <p:sp>
        <p:nvSpPr>
          <p:cNvPr id="179208" name="Rectangle 8"/>
          <p:cNvSpPr>
            <a:spLocks noGrp="1" noChangeArrowheads="1"/>
          </p:cNvSpPr>
          <p:nvPr>
            <p:ph type="body" sz="half" idx="3"/>
          </p:nvPr>
        </p:nvSpPr>
        <p:spPr/>
        <p:txBody>
          <a:bodyPr/>
          <a:lstStyle/>
          <a:p>
            <a:pPr>
              <a:buFont typeface="Wingdings" pitchFamily="2" charset="2"/>
              <a:buNone/>
            </a:pPr>
            <a:endParaRPr lang="en-US"/>
          </a:p>
          <a:p>
            <a:pPr>
              <a:buFont typeface="Wingdings" pitchFamily="2" charset="2"/>
              <a:buNone/>
            </a:pPr>
            <a:endParaRPr lang="en-US"/>
          </a:p>
          <a:p>
            <a:pPr>
              <a:buFont typeface="Wingdings" pitchFamily="2" charset="2"/>
              <a:buNone/>
            </a:pPr>
            <a:r>
              <a:rPr lang="en-US"/>
              <a:t>Deer exclosures                      Hunting		</a:t>
            </a:r>
          </a:p>
        </p:txBody>
      </p:sp>
      <p:pic>
        <p:nvPicPr>
          <p:cNvPr id="179210" name="Picture 10" descr="deer"/>
          <p:cNvPicPr>
            <a:picLocks noChangeAspect="1" noChangeArrowheads="1"/>
          </p:cNvPicPr>
          <p:nvPr/>
        </p:nvPicPr>
        <p:blipFill>
          <a:blip r:embed="rId2"/>
          <a:srcRect/>
          <a:stretch>
            <a:fillRect/>
          </a:stretch>
        </p:blipFill>
        <p:spPr bwMode="auto">
          <a:xfrm>
            <a:off x="4953000" y="304800"/>
            <a:ext cx="3371850" cy="4876800"/>
          </a:xfrm>
          <a:prstGeom prst="rect">
            <a:avLst/>
          </a:prstGeom>
          <a:noFill/>
        </p:spPr>
      </p:pic>
      <p:pic>
        <p:nvPicPr>
          <p:cNvPr id="179214" name="Picture 14" descr="product_deer"/>
          <p:cNvPicPr>
            <a:picLocks noChangeAspect="1" noChangeArrowheads="1"/>
          </p:cNvPicPr>
          <p:nvPr/>
        </p:nvPicPr>
        <p:blipFill>
          <a:blip r:embed="rId3"/>
          <a:srcRect/>
          <a:stretch>
            <a:fillRect/>
          </a:stretch>
        </p:blipFill>
        <p:spPr bwMode="auto">
          <a:xfrm>
            <a:off x="381000" y="1600200"/>
            <a:ext cx="4419600" cy="3429000"/>
          </a:xfrm>
          <a:prstGeom prst="rect">
            <a:avLst/>
          </a:prstGeom>
          <a:noFill/>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sz="5400" b="1" u="sng">
                <a:solidFill>
                  <a:srgbClr val="0000FF"/>
                </a:solidFill>
                <a:effectLst/>
                <a:latin typeface="Arial Unicode MS" pitchFamily="34" charset="-128"/>
              </a:rPr>
              <a:t>Changing The Way We Teach</a:t>
            </a:r>
          </a:p>
        </p:txBody>
      </p:sp>
      <p:sp>
        <p:nvSpPr>
          <p:cNvPr id="106499" name="Rectangle 3"/>
          <p:cNvSpPr>
            <a:spLocks noGrp="1" noChangeArrowheads="1"/>
          </p:cNvSpPr>
          <p:nvPr>
            <p:ph type="body" idx="1"/>
          </p:nvPr>
        </p:nvSpPr>
        <p:spPr>
          <a:xfrm>
            <a:off x="228600" y="2057400"/>
            <a:ext cx="8540750" cy="4498975"/>
          </a:xfrm>
        </p:spPr>
        <p:txBody>
          <a:bodyPr/>
          <a:lstStyle/>
          <a:p>
            <a:pPr>
              <a:buFont typeface="Wingdings" pitchFamily="2" charset="2"/>
              <a:buNone/>
            </a:pPr>
            <a:r>
              <a:rPr lang="en-US" i="1">
                <a:solidFill>
                  <a:srgbClr val="000000"/>
                </a:solidFill>
                <a:effectLst/>
              </a:rPr>
              <a:t>"</a:t>
            </a:r>
            <a:r>
              <a:rPr lang="en-US" sz="4000" i="1">
                <a:solidFill>
                  <a:srgbClr val="000000"/>
                </a:solidFill>
                <a:effectLst/>
              </a:rPr>
              <a:t>The question is not, Is it possible to educate all children well? but rather, Do we want to do it badly enough?" </a:t>
            </a:r>
          </a:p>
          <a:p>
            <a:pPr>
              <a:buFont typeface="Wingdings" pitchFamily="2" charset="2"/>
              <a:buNone/>
            </a:pPr>
            <a:r>
              <a:rPr lang="en-US" sz="4000" i="1">
                <a:solidFill>
                  <a:srgbClr val="000000"/>
                </a:solidFill>
                <a:effectLst/>
              </a:rPr>
              <a:t>				</a:t>
            </a:r>
            <a:r>
              <a:rPr lang="en-US" sz="3600" i="1">
                <a:solidFill>
                  <a:srgbClr val="000000"/>
                </a:solidFill>
                <a:effectLst/>
              </a:rPr>
              <a:t>-</a:t>
            </a:r>
            <a:r>
              <a:rPr lang="en-US" sz="3600">
                <a:solidFill>
                  <a:srgbClr val="000000"/>
                </a:solidFill>
                <a:effectLst/>
              </a:rPr>
              <a:t> </a:t>
            </a:r>
            <a:r>
              <a:rPr lang="en-US" sz="3600" i="1">
                <a:solidFill>
                  <a:srgbClr val="000000"/>
                </a:solidFill>
                <a:effectLst/>
              </a:rPr>
              <a:t>Deborah Meier</a:t>
            </a:r>
            <a:r>
              <a:rPr lang="en-US" sz="3600">
                <a:solidFill>
                  <a:srgbClr val="000000"/>
                </a:solidFill>
                <a:effectLst/>
              </a:rPr>
              <a:t> </a:t>
            </a:r>
            <a:r>
              <a:rPr lang="en-US" sz="4000">
                <a:solidFill>
                  <a:srgbClr val="000000"/>
                </a:solidFill>
                <a:effectLst/>
              </a:rPr>
              <a:t> </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9" name="Rectangle 7"/>
          <p:cNvSpPr>
            <a:spLocks noGrp="1" noChangeArrowheads="1"/>
          </p:cNvSpPr>
          <p:nvPr>
            <p:ph type="title"/>
          </p:nvPr>
        </p:nvSpPr>
        <p:spPr/>
        <p:txBody>
          <a:bodyPr/>
          <a:lstStyle/>
          <a:p>
            <a:r>
              <a:rPr lang="en-US"/>
              <a:t>Wolves in Yellowstone</a:t>
            </a:r>
          </a:p>
        </p:txBody>
      </p:sp>
      <p:sp>
        <p:nvSpPr>
          <p:cNvPr id="182280" name="Rectangle 8"/>
          <p:cNvSpPr>
            <a:spLocks noGrp="1" noChangeArrowheads="1"/>
          </p:cNvSpPr>
          <p:nvPr>
            <p:ph type="body" sz="half" idx="1"/>
          </p:nvPr>
        </p:nvSpPr>
        <p:spPr/>
        <p:txBody>
          <a:bodyPr/>
          <a:lstStyle/>
          <a:p>
            <a:pPr>
              <a:buFontTx/>
              <a:buNone/>
            </a:pPr>
            <a:r>
              <a:rPr lang="en-US" sz="2800" i="1"/>
              <a:t>“Wolves are here so we need to manage them.  They are part of this landscape and limits should be imposed only when there is too much stress on the land.”</a:t>
            </a:r>
          </a:p>
          <a:p>
            <a:pPr>
              <a:buFontTx/>
              <a:buNone/>
            </a:pPr>
            <a:r>
              <a:rPr lang="en-US" sz="2800" i="1"/>
              <a:t>  		~ </a:t>
            </a:r>
            <a:r>
              <a:rPr lang="en-US" sz="2400" i="1"/>
              <a:t>Bruce Malcolm </a:t>
            </a:r>
          </a:p>
          <a:p>
            <a:pPr>
              <a:buFontTx/>
              <a:buNone/>
            </a:pPr>
            <a:r>
              <a:rPr lang="en-US" sz="2400" i="1"/>
              <a:t>     	   Montana rancher</a:t>
            </a:r>
          </a:p>
        </p:txBody>
      </p:sp>
      <p:pic>
        <p:nvPicPr>
          <p:cNvPr id="182283" name="Picture 11" descr="black wolf"/>
          <p:cNvPicPr>
            <a:picLocks noGrp="1" noChangeAspect="1" noChangeArrowheads="1"/>
          </p:cNvPicPr>
          <p:nvPr>
            <p:ph sz="quarter" idx="2"/>
          </p:nvPr>
        </p:nvPicPr>
        <p:blipFill>
          <a:blip r:embed="rId2"/>
          <a:srcRect/>
          <a:stretch>
            <a:fillRect/>
          </a:stretch>
        </p:blipFill>
        <p:spPr>
          <a:xfrm>
            <a:off x="4648200" y="1143000"/>
            <a:ext cx="4114800" cy="2628900"/>
          </a:xfrm>
        </p:spPr>
      </p:pic>
      <p:pic>
        <p:nvPicPr>
          <p:cNvPr id="182284" name="Picture 12" descr="wolves bison"/>
          <p:cNvPicPr>
            <a:picLocks noGrp="1" noChangeAspect="1" noChangeArrowheads="1"/>
          </p:cNvPicPr>
          <p:nvPr>
            <p:ph sz="quarter" idx="3"/>
          </p:nvPr>
        </p:nvPicPr>
        <p:blipFill>
          <a:blip r:embed="rId3"/>
          <a:srcRect/>
          <a:stretch>
            <a:fillRect/>
          </a:stretch>
        </p:blipFill>
        <p:spPr>
          <a:xfrm>
            <a:off x="4648200" y="3886200"/>
            <a:ext cx="4114800" cy="2514600"/>
          </a:xfrm>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4" name="Rectangle 4"/>
          <p:cNvSpPr>
            <a:spLocks noGrp="1" noChangeArrowheads="1"/>
          </p:cNvSpPr>
          <p:nvPr>
            <p:ph type="title"/>
          </p:nvPr>
        </p:nvSpPr>
        <p:spPr/>
        <p:txBody>
          <a:bodyPr/>
          <a:lstStyle/>
          <a:p>
            <a:r>
              <a:rPr lang="en-US"/>
              <a:t>Wolves in Indiana</a:t>
            </a:r>
          </a:p>
        </p:txBody>
      </p:sp>
      <p:sp>
        <p:nvSpPr>
          <p:cNvPr id="189445" name="Rectangle 5"/>
          <p:cNvSpPr>
            <a:spLocks noGrp="1" noChangeArrowheads="1"/>
          </p:cNvSpPr>
          <p:nvPr>
            <p:ph type="body" sz="half" idx="1"/>
          </p:nvPr>
        </p:nvSpPr>
        <p:spPr/>
        <p:txBody>
          <a:bodyPr/>
          <a:lstStyle/>
          <a:p>
            <a:pPr>
              <a:buFont typeface="Wingdings" pitchFamily="2" charset="2"/>
              <a:buNone/>
            </a:pPr>
            <a:r>
              <a:rPr lang="en-US" sz="2800"/>
              <a:t>Along with research and seminars on wolf behavior, particularly reproductive and inter-pack social behavior, Wolf Park provides interpretive programs to school groups throughout the year.</a:t>
            </a:r>
          </a:p>
        </p:txBody>
      </p:sp>
      <p:pic>
        <p:nvPicPr>
          <p:cNvPr id="189451" name="Picture 11" descr="Erin"/>
          <p:cNvPicPr>
            <a:picLocks noChangeAspect="1" noChangeArrowheads="1"/>
          </p:cNvPicPr>
          <p:nvPr/>
        </p:nvPicPr>
        <p:blipFill>
          <a:blip r:embed="rId2"/>
          <a:srcRect/>
          <a:stretch>
            <a:fillRect/>
          </a:stretch>
        </p:blipFill>
        <p:spPr bwMode="auto">
          <a:xfrm>
            <a:off x="4724400" y="1219200"/>
            <a:ext cx="3962400" cy="5257800"/>
          </a:xfrm>
          <a:prstGeom prst="rect">
            <a:avLst/>
          </a:prstGeom>
          <a:noFill/>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4" name="Rectangle 4"/>
          <p:cNvSpPr>
            <a:spLocks noGrp="1" noChangeArrowheads="1"/>
          </p:cNvSpPr>
          <p:nvPr>
            <p:ph type="title"/>
          </p:nvPr>
        </p:nvSpPr>
        <p:spPr>
          <a:xfrm>
            <a:off x="0" y="838200"/>
            <a:ext cx="8229600" cy="1143000"/>
          </a:xfrm>
        </p:spPr>
        <p:txBody>
          <a:bodyPr/>
          <a:lstStyle/>
          <a:p>
            <a:r>
              <a:rPr lang="en-US" b="1">
                <a:solidFill>
                  <a:srgbClr val="003300"/>
                </a:solidFill>
                <a:effectLst/>
              </a:rPr>
              <a:t>OUR CULTURAL HERITAGE</a:t>
            </a:r>
            <a:r>
              <a:rPr lang="en-US">
                <a:solidFill>
                  <a:srgbClr val="003300"/>
                </a:solidFill>
              </a:rPr>
              <a:t> </a:t>
            </a: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u="sng">
                <a:solidFill>
                  <a:srgbClr val="0000FF"/>
                </a:solidFill>
              </a:rPr>
              <a:t>Asking the Right Questions</a:t>
            </a:r>
          </a:p>
        </p:txBody>
      </p:sp>
      <p:sp>
        <p:nvSpPr>
          <p:cNvPr id="243715" name="Rectangle 3"/>
          <p:cNvSpPr>
            <a:spLocks noGrp="1" noChangeArrowheads="1"/>
          </p:cNvSpPr>
          <p:nvPr>
            <p:ph type="body" sz="half" idx="1"/>
          </p:nvPr>
        </p:nvSpPr>
        <p:spPr/>
        <p:txBody>
          <a:bodyPr/>
          <a:lstStyle/>
          <a:p>
            <a:r>
              <a:rPr lang="en-US" sz="2800">
                <a:solidFill>
                  <a:srgbClr val="000000"/>
                </a:solidFill>
                <a:effectLst/>
              </a:rPr>
              <a:t>What makes us American?</a:t>
            </a:r>
          </a:p>
          <a:p>
            <a:endParaRPr lang="en-US" sz="2800">
              <a:solidFill>
                <a:srgbClr val="000000"/>
              </a:solidFill>
              <a:effectLst/>
            </a:endParaRPr>
          </a:p>
          <a:p>
            <a:r>
              <a:rPr lang="en-US" sz="2800">
                <a:solidFill>
                  <a:srgbClr val="000000"/>
                </a:solidFill>
                <a:effectLst/>
              </a:rPr>
              <a:t>Can Native American culture be preserved?</a:t>
            </a:r>
          </a:p>
          <a:p>
            <a:pPr>
              <a:buFont typeface="Wingdings" pitchFamily="2" charset="2"/>
              <a:buNone/>
            </a:pPr>
            <a:endParaRPr lang="en-US" sz="2800">
              <a:solidFill>
                <a:srgbClr val="000000"/>
              </a:solidFill>
              <a:effectLst/>
            </a:endParaRPr>
          </a:p>
          <a:p>
            <a:r>
              <a:rPr lang="en-US" sz="2800">
                <a:solidFill>
                  <a:srgbClr val="000000"/>
                </a:solidFill>
                <a:effectLst/>
              </a:rPr>
              <a:t>What does culture mean to you?</a:t>
            </a:r>
          </a:p>
          <a:p>
            <a:pPr>
              <a:buFont typeface="Wingdings" pitchFamily="2" charset="2"/>
              <a:buNone/>
            </a:pPr>
            <a:endParaRPr lang="en-US" sz="2800">
              <a:solidFill>
                <a:srgbClr val="000000"/>
              </a:solidFill>
              <a:effectLst/>
            </a:endParaRPr>
          </a:p>
        </p:txBody>
      </p:sp>
      <p:sp>
        <p:nvSpPr>
          <p:cNvPr id="243716" name="Rectangle 4"/>
          <p:cNvSpPr>
            <a:spLocks noGrp="1" noChangeArrowheads="1"/>
          </p:cNvSpPr>
          <p:nvPr>
            <p:ph sz="half" idx="2"/>
          </p:nvPr>
        </p:nvSpPr>
        <p:spPr/>
        <p:txBody>
          <a:bodyPr/>
          <a:lstStyle/>
          <a:p>
            <a:endParaRPr lang="en-US" sz="2800"/>
          </a:p>
        </p:txBody>
      </p:sp>
      <p:pic>
        <p:nvPicPr>
          <p:cNvPr id="243718" name="Picture 6" descr="Statue of Liberty Picture">
            <a:hlinkClick r:id="rId2"/>
          </p:cNvPr>
          <p:cNvPicPr>
            <a:picLocks noChangeAspect="1" noChangeArrowheads="1"/>
          </p:cNvPicPr>
          <p:nvPr/>
        </p:nvPicPr>
        <p:blipFill>
          <a:blip r:embed="rId3"/>
          <a:srcRect/>
          <a:stretch>
            <a:fillRect/>
          </a:stretch>
        </p:blipFill>
        <p:spPr bwMode="auto">
          <a:xfrm>
            <a:off x="4572000" y="1371600"/>
            <a:ext cx="4114800" cy="5257800"/>
          </a:xfrm>
          <a:prstGeom prst="rect">
            <a:avLst/>
          </a:prstGeom>
          <a:noFill/>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2" name="Rectangle 4"/>
          <p:cNvSpPr>
            <a:spLocks noGrp="1" noChangeArrowheads="1"/>
          </p:cNvSpPr>
          <p:nvPr>
            <p:ph type="title"/>
          </p:nvPr>
        </p:nvSpPr>
        <p:spPr/>
        <p:txBody>
          <a:bodyPr/>
          <a:lstStyle/>
          <a:p>
            <a:r>
              <a:rPr lang="en-US" sz="4000"/>
              <a:t>Native Americans </a:t>
            </a:r>
            <a:br>
              <a:rPr lang="en-US" sz="4000"/>
            </a:br>
            <a:r>
              <a:rPr lang="en-US" sz="4000"/>
              <a:t>Our Cultural Heritage</a:t>
            </a:r>
          </a:p>
        </p:txBody>
      </p:sp>
      <p:sp>
        <p:nvSpPr>
          <p:cNvPr id="191493" name="Rectangle 5"/>
          <p:cNvSpPr>
            <a:spLocks noGrp="1" noChangeArrowheads="1"/>
          </p:cNvSpPr>
          <p:nvPr>
            <p:ph type="body" sz="half" idx="1"/>
          </p:nvPr>
        </p:nvSpPr>
        <p:spPr/>
        <p:txBody>
          <a:bodyPr/>
          <a:lstStyle/>
          <a:p>
            <a:pPr>
              <a:buFontTx/>
              <a:buNone/>
            </a:pPr>
            <a:r>
              <a:rPr lang="en-US" sz="2800" i="1"/>
              <a:t>“As westward expansion continued, we repeatedly heard the references to the wilderness.  It wasn’t the wilderness to us.  It was home.”</a:t>
            </a:r>
          </a:p>
          <a:p>
            <a:pPr>
              <a:buFontTx/>
              <a:buNone/>
            </a:pPr>
            <a:r>
              <a:rPr lang="en-US" sz="2800" i="1"/>
              <a:t>   </a:t>
            </a:r>
            <a:r>
              <a:rPr lang="en-US" sz="2400" i="1"/>
              <a:t>~ Patrick Hill</a:t>
            </a:r>
          </a:p>
          <a:p>
            <a:pPr>
              <a:buFontTx/>
              <a:buNone/>
            </a:pPr>
            <a:r>
              <a:rPr lang="en-US" sz="2400" i="1"/>
              <a:t>      Crow tribal leader</a:t>
            </a:r>
          </a:p>
        </p:txBody>
      </p:sp>
      <p:pic>
        <p:nvPicPr>
          <p:cNvPr id="191496" name="Picture 8" descr="Crow Headdress by Nativestock Pictures."/>
          <p:cNvPicPr>
            <a:picLocks noChangeAspect="1" noChangeArrowheads="1"/>
          </p:cNvPicPr>
          <p:nvPr/>
        </p:nvPicPr>
        <p:blipFill>
          <a:blip r:embed="rId2"/>
          <a:srcRect/>
          <a:stretch>
            <a:fillRect/>
          </a:stretch>
        </p:blipFill>
        <p:spPr bwMode="auto">
          <a:xfrm>
            <a:off x="4381500" y="2057400"/>
            <a:ext cx="4610100" cy="3200400"/>
          </a:xfrm>
          <a:prstGeom prst="rect">
            <a:avLst/>
          </a:prstGeom>
          <a:noFill/>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40" name="Rectangle 4"/>
          <p:cNvSpPr>
            <a:spLocks noGrp="1" noChangeArrowheads="1"/>
          </p:cNvSpPr>
          <p:nvPr>
            <p:ph type="title"/>
          </p:nvPr>
        </p:nvSpPr>
        <p:spPr/>
        <p:txBody>
          <a:bodyPr/>
          <a:lstStyle/>
          <a:p>
            <a:r>
              <a:rPr lang="en-US"/>
              <a:t>Indiana Native Americans</a:t>
            </a:r>
          </a:p>
        </p:txBody>
      </p:sp>
      <p:sp>
        <p:nvSpPr>
          <p:cNvPr id="193541" name="Rectangle 5"/>
          <p:cNvSpPr>
            <a:spLocks noGrp="1" noChangeArrowheads="1"/>
          </p:cNvSpPr>
          <p:nvPr>
            <p:ph sz="half" idx="1"/>
          </p:nvPr>
        </p:nvSpPr>
        <p:spPr/>
        <p:txBody>
          <a:bodyPr/>
          <a:lstStyle/>
          <a:p>
            <a:endParaRPr lang="en-US" sz="2800"/>
          </a:p>
        </p:txBody>
      </p:sp>
      <p:sp>
        <p:nvSpPr>
          <p:cNvPr id="193542" name="Rectangle 6"/>
          <p:cNvSpPr>
            <a:spLocks noGrp="1" noChangeArrowheads="1"/>
          </p:cNvSpPr>
          <p:nvPr>
            <p:ph type="body" sz="half" idx="2"/>
          </p:nvPr>
        </p:nvSpPr>
        <p:spPr/>
        <p:txBody>
          <a:bodyPr/>
          <a:lstStyle/>
          <a:p>
            <a:pPr>
              <a:buFont typeface="Wingdings" pitchFamily="2" charset="2"/>
              <a:buNone/>
            </a:pPr>
            <a:r>
              <a:rPr lang="en-US" sz="2800"/>
              <a:t>The pride and honor of Tecumseh and the Prophet are evident in local lore and within our state park system.  Who we are as Hoosiers has evolved from those early days of expansion and it took place in our own backyards.</a:t>
            </a:r>
          </a:p>
        </p:txBody>
      </p:sp>
      <p:pic>
        <p:nvPicPr>
          <p:cNvPr id="193544" name="Picture 8" descr="wordoffire2"/>
          <p:cNvPicPr>
            <a:picLocks noChangeAspect="1" noChangeArrowheads="1"/>
          </p:cNvPicPr>
          <p:nvPr/>
        </p:nvPicPr>
        <p:blipFill>
          <a:blip r:embed="rId2"/>
          <a:srcRect/>
          <a:stretch>
            <a:fillRect/>
          </a:stretch>
        </p:blipFill>
        <p:spPr bwMode="auto">
          <a:xfrm>
            <a:off x="381000" y="1600200"/>
            <a:ext cx="4114800" cy="4800600"/>
          </a:xfrm>
          <a:prstGeom prst="rect">
            <a:avLst/>
          </a:prstGeom>
          <a:noFill/>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8" name="Rectangle 4"/>
          <p:cNvSpPr>
            <a:spLocks noGrp="1" noChangeArrowheads="1"/>
          </p:cNvSpPr>
          <p:nvPr>
            <p:ph type="title"/>
          </p:nvPr>
        </p:nvSpPr>
        <p:spPr>
          <a:xfrm>
            <a:off x="-1524000" y="1066800"/>
            <a:ext cx="8229600" cy="1143000"/>
          </a:xfrm>
        </p:spPr>
        <p:txBody>
          <a:bodyPr/>
          <a:lstStyle/>
          <a:p>
            <a:r>
              <a:rPr lang="en-US" sz="4800" b="1">
                <a:solidFill>
                  <a:srgbClr val="003300"/>
                </a:solidFill>
                <a:effectLst/>
              </a:rPr>
              <a:t>LAND</a:t>
            </a:r>
            <a:r>
              <a:rPr lang="en-US" sz="4000" b="1">
                <a:solidFill>
                  <a:srgbClr val="003300"/>
                </a:solidFill>
                <a:effectLst/>
              </a:rPr>
              <a:t> </a:t>
            </a:r>
            <a:r>
              <a:rPr lang="en-US" sz="4800" b="1">
                <a:solidFill>
                  <a:srgbClr val="003300"/>
                </a:solidFill>
                <a:effectLst/>
              </a:rPr>
              <a:t>USE AND DEVELOPMENT</a:t>
            </a: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60" name="Rectangle 4"/>
          <p:cNvSpPr>
            <a:spLocks noGrp="1" noChangeArrowheads="1"/>
          </p:cNvSpPr>
          <p:nvPr>
            <p:ph type="title"/>
          </p:nvPr>
        </p:nvSpPr>
        <p:spPr/>
        <p:txBody>
          <a:bodyPr/>
          <a:lstStyle/>
          <a:p>
            <a:r>
              <a:rPr lang="en-US" u="sng">
                <a:solidFill>
                  <a:srgbClr val="0000FF"/>
                </a:solidFill>
              </a:rPr>
              <a:t>Asking the Right Questions</a:t>
            </a:r>
          </a:p>
        </p:txBody>
      </p:sp>
      <p:sp>
        <p:nvSpPr>
          <p:cNvPr id="249861" name="Rectangle 5"/>
          <p:cNvSpPr>
            <a:spLocks noGrp="1" noChangeArrowheads="1"/>
          </p:cNvSpPr>
          <p:nvPr>
            <p:ph type="body" sz="half" idx="1"/>
          </p:nvPr>
        </p:nvSpPr>
        <p:spPr/>
        <p:txBody>
          <a:bodyPr/>
          <a:lstStyle/>
          <a:p>
            <a:r>
              <a:rPr lang="en-US" sz="2800">
                <a:solidFill>
                  <a:srgbClr val="000000"/>
                </a:solidFill>
                <a:effectLst/>
                <a:latin typeface="Arial Unicode MS" pitchFamily="34" charset="-128"/>
              </a:rPr>
              <a:t>Should small farms or ranches be saved?</a:t>
            </a:r>
          </a:p>
          <a:p>
            <a:endParaRPr lang="en-US" sz="2800">
              <a:solidFill>
                <a:srgbClr val="000000"/>
              </a:solidFill>
              <a:effectLst/>
              <a:latin typeface="Arial Unicode MS" pitchFamily="34" charset="-128"/>
            </a:endParaRPr>
          </a:p>
          <a:p>
            <a:r>
              <a:rPr lang="en-US" sz="2800">
                <a:solidFill>
                  <a:srgbClr val="000000"/>
                </a:solidFill>
                <a:effectLst/>
                <a:latin typeface="Arial Unicode MS" pitchFamily="34" charset="-128"/>
              </a:rPr>
              <a:t>What are the effects of urban sprawl?</a:t>
            </a:r>
          </a:p>
          <a:p>
            <a:endParaRPr lang="en-US" sz="2800">
              <a:solidFill>
                <a:srgbClr val="000000"/>
              </a:solidFill>
              <a:effectLst/>
              <a:latin typeface="Arial Unicode MS" pitchFamily="34" charset="-128"/>
            </a:endParaRPr>
          </a:p>
          <a:p>
            <a:r>
              <a:rPr lang="en-US" sz="2800">
                <a:solidFill>
                  <a:srgbClr val="000000"/>
                </a:solidFill>
                <a:effectLst/>
                <a:latin typeface="Arial Unicode MS" pitchFamily="34" charset="-128"/>
              </a:rPr>
              <a:t>Should farmers and ranchers be subsidized?</a:t>
            </a:r>
          </a:p>
          <a:p>
            <a:endParaRPr lang="en-US" sz="2800">
              <a:solidFill>
                <a:srgbClr val="000000"/>
              </a:solidFill>
              <a:effectLst/>
              <a:latin typeface="Arial Unicode MS" pitchFamily="34" charset="-128"/>
            </a:endParaRPr>
          </a:p>
          <a:p>
            <a:endParaRPr lang="en-US" sz="2800">
              <a:solidFill>
                <a:srgbClr val="000000"/>
              </a:solidFill>
              <a:effectLst/>
              <a:latin typeface="Arial Unicode MS" pitchFamily="34" charset="-128"/>
            </a:endParaRPr>
          </a:p>
          <a:p>
            <a:pPr>
              <a:buFont typeface="Wingdings" pitchFamily="2" charset="2"/>
              <a:buNone/>
            </a:pPr>
            <a:endParaRPr lang="en-US" sz="2800">
              <a:solidFill>
                <a:srgbClr val="000000"/>
              </a:solidFill>
              <a:effectLst/>
              <a:latin typeface="Arial Unicode MS" pitchFamily="34" charset="-128"/>
            </a:endParaRPr>
          </a:p>
          <a:p>
            <a:pPr>
              <a:buFont typeface="Wingdings" pitchFamily="2" charset="2"/>
              <a:buNone/>
            </a:pPr>
            <a:endParaRPr lang="en-US" sz="2800">
              <a:solidFill>
                <a:srgbClr val="000000"/>
              </a:solidFill>
              <a:effectLst/>
              <a:latin typeface="Arial Unicode MS" pitchFamily="34" charset="-128"/>
            </a:endParaRPr>
          </a:p>
        </p:txBody>
      </p:sp>
      <p:pic>
        <p:nvPicPr>
          <p:cNvPr id="249868" name="Picture 12" descr="farm"/>
          <p:cNvPicPr>
            <a:picLocks noChangeAspect="1" noChangeArrowheads="1"/>
          </p:cNvPicPr>
          <p:nvPr/>
        </p:nvPicPr>
        <p:blipFill>
          <a:blip r:embed="rId2"/>
          <a:srcRect/>
          <a:stretch>
            <a:fillRect/>
          </a:stretch>
        </p:blipFill>
        <p:spPr bwMode="auto">
          <a:xfrm>
            <a:off x="4572000" y="1447800"/>
            <a:ext cx="4191000" cy="4495800"/>
          </a:xfrm>
          <a:prstGeom prst="rect">
            <a:avLst/>
          </a:prstGeom>
          <a:noFill/>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8" name="Rectangle 4"/>
          <p:cNvSpPr>
            <a:spLocks noGrp="1" noChangeArrowheads="1"/>
          </p:cNvSpPr>
          <p:nvPr>
            <p:ph type="title"/>
          </p:nvPr>
        </p:nvSpPr>
        <p:spPr/>
        <p:txBody>
          <a:bodyPr/>
          <a:lstStyle/>
          <a:p>
            <a:r>
              <a:rPr lang="en-US" sz="4000"/>
              <a:t>Land Use in the Greater Yellowstone Area</a:t>
            </a:r>
          </a:p>
        </p:txBody>
      </p:sp>
      <p:sp>
        <p:nvSpPr>
          <p:cNvPr id="195591" name="Rectangle 7"/>
          <p:cNvSpPr>
            <a:spLocks noGrp="1" noChangeArrowheads="1"/>
          </p:cNvSpPr>
          <p:nvPr>
            <p:ph type="body" sz="half" idx="1"/>
          </p:nvPr>
        </p:nvSpPr>
        <p:spPr/>
        <p:txBody>
          <a:bodyPr/>
          <a:lstStyle/>
          <a:p>
            <a:pPr>
              <a:buFontTx/>
              <a:buNone/>
            </a:pPr>
            <a:r>
              <a:rPr lang="en-US" sz="2400"/>
              <a:t>"As the population expands out into a lot of the areas that have been traditional habitat for deer, elk, lions, bears--everything--the animals aren't leaving,“</a:t>
            </a:r>
          </a:p>
          <a:p>
            <a:pPr>
              <a:buFontTx/>
              <a:buNone/>
            </a:pPr>
            <a:r>
              <a:rPr lang="en-US" sz="2400"/>
              <a:t>	 ~ Rich Clough, Missoula     administrator for Fish, Wildlife and Parks. </a:t>
            </a:r>
          </a:p>
        </p:txBody>
      </p:sp>
      <p:sp>
        <p:nvSpPr>
          <p:cNvPr id="195593" name="Rectangle 9"/>
          <p:cNvSpPr>
            <a:spLocks noGrp="1" noChangeArrowheads="1"/>
          </p:cNvSpPr>
          <p:nvPr>
            <p:ph sz="quarter" idx="3"/>
          </p:nvPr>
        </p:nvSpPr>
        <p:spPr/>
        <p:txBody>
          <a:bodyPr/>
          <a:lstStyle/>
          <a:p>
            <a:pPr>
              <a:buFontTx/>
              <a:buNone/>
            </a:pPr>
            <a:r>
              <a:rPr lang="en-US" sz="2400"/>
              <a:t>    As generational ranches fail to be productive or to be passed on to the next generation, development occurs.</a:t>
            </a:r>
          </a:p>
          <a:p>
            <a:endParaRPr lang="en-US" sz="2400"/>
          </a:p>
        </p:txBody>
      </p:sp>
      <p:pic>
        <p:nvPicPr>
          <p:cNvPr id="195594" name="Picture 10" descr="bison by ranch"/>
          <p:cNvPicPr>
            <a:picLocks noGrp="1" noChangeAspect="1" noChangeArrowheads="1"/>
          </p:cNvPicPr>
          <p:nvPr>
            <p:ph sz="quarter" idx="2"/>
          </p:nvPr>
        </p:nvPicPr>
        <p:blipFill>
          <a:blip r:embed="rId2"/>
          <a:srcRect/>
          <a:stretch>
            <a:fillRect/>
          </a:stretch>
        </p:blipFill>
        <p:spPr>
          <a:xfrm>
            <a:off x="4572000" y="1371600"/>
            <a:ext cx="3810000" cy="2514600"/>
          </a:xfrm>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60" name="Rectangle 4"/>
          <p:cNvSpPr>
            <a:spLocks noGrp="1" noChangeArrowheads="1"/>
          </p:cNvSpPr>
          <p:nvPr>
            <p:ph type="title"/>
          </p:nvPr>
        </p:nvSpPr>
        <p:spPr/>
        <p:txBody>
          <a:bodyPr/>
          <a:lstStyle/>
          <a:p>
            <a:r>
              <a:rPr lang="en-US"/>
              <a:t>Land Use in Tippecanoe County</a:t>
            </a:r>
          </a:p>
        </p:txBody>
      </p:sp>
      <p:sp>
        <p:nvSpPr>
          <p:cNvPr id="198661" name="Rectangle 5"/>
          <p:cNvSpPr>
            <a:spLocks noGrp="1" noChangeArrowheads="1"/>
          </p:cNvSpPr>
          <p:nvPr>
            <p:ph type="body" sz="half" idx="1"/>
          </p:nvPr>
        </p:nvSpPr>
        <p:spPr/>
        <p:txBody>
          <a:bodyPr/>
          <a:lstStyle/>
          <a:p>
            <a:pPr>
              <a:buFont typeface="Wingdings" pitchFamily="2" charset="2"/>
              <a:buNone/>
            </a:pPr>
            <a:r>
              <a:rPr lang="en-US" sz="2800"/>
              <a:t>As of 2009, Tippecanoe county's population is 164,237 people. Since 2000, it has had a population growth of 111.99 percent.  What was once farmland has become subdivisions.</a:t>
            </a:r>
          </a:p>
        </p:txBody>
      </p:sp>
      <p:pic>
        <p:nvPicPr>
          <p:cNvPr id="198666" name="Picture 10" descr="071217171404-large"/>
          <p:cNvPicPr>
            <a:picLocks noChangeAspect="1" noChangeArrowheads="1"/>
          </p:cNvPicPr>
          <p:nvPr/>
        </p:nvPicPr>
        <p:blipFill>
          <a:blip r:embed="rId2"/>
          <a:srcRect/>
          <a:stretch>
            <a:fillRect/>
          </a:stretch>
        </p:blipFill>
        <p:spPr bwMode="auto">
          <a:xfrm>
            <a:off x="4191000" y="1905000"/>
            <a:ext cx="4724400" cy="3276600"/>
          </a:xfrm>
          <a:prstGeom prst="rect">
            <a:avLst/>
          </a:prstGeom>
          <a:noFill/>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sz="4000">
                <a:solidFill>
                  <a:srgbClr val="0000FF"/>
                </a:solidFill>
              </a:rPr>
              <a:t>Outside the Walls – Bringing the World to the Classroom</a:t>
            </a:r>
            <a:r>
              <a:rPr lang="en-US" sz="4000"/>
              <a:t> </a:t>
            </a:r>
          </a:p>
        </p:txBody>
      </p:sp>
      <p:sp>
        <p:nvSpPr>
          <p:cNvPr id="102405" name="Rectangle 5"/>
          <p:cNvSpPr>
            <a:spLocks noGrp="1" noChangeArrowheads="1"/>
          </p:cNvSpPr>
          <p:nvPr>
            <p:ph sz="half" idx="2"/>
          </p:nvPr>
        </p:nvSpPr>
        <p:spPr/>
        <p:txBody>
          <a:bodyPr/>
          <a:lstStyle/>
          <a:p>
            <a:endParaRPr lang="en-US" sz="2400"/>
          </a:p>
        </p:txBody>
      </p:sp>
      <p:pic>
        <p:nvPicPr>
          <p:cNvPr id="102409" name="Picture 9" descr="thelearning-pyramid"/>
          <p:cNvPicPr>
            <a:picLocks noChangeAspect="1" noChangeArrowheads="1"/>
          </p:cNvPicPr>
          <p:nvPr/>
        </p:nvPicPr>
        <p:blipFill>
          <a:blip r:embed="rId2"/>
          <a:srcRect/>
          <a:stretch>
            <a:fillRect/>
          </a:stretch>
        </p:blipFill>
        <p:spPr bwMode="auto">
          <a:xfrm>
            <a:off x="4191000" y="1600200"/>
            <a:ext cx="4953000" cy="5029200"/>
          </a:xfrm>
          <a:prstGeom prst="rect">
            <a:avLst/>
          </a:prstGeom>
          <a:noFill/>
        </p:spPr>
      </p:pic>
      <p:sp>
        <p:nvSpPr>
          <p:cNvPr id="102410" name="Rectangle 10"/>
          <p:cNvSpPr>
            <a:spLocks noGrp="1" noChangeArrowheads="1"/>
          </p:cNvSpPr>
          <p:nvPr>
            <p:ph type="body" sz="half" idx="1"/>
          </p:nvPr>
        </p:nvSpPr>
        <p:spPr>
          <a:xfrm>
            <a:off x="457200" y="1600200"/>
            <a:ext cx="3013075" cy="4530725"/>
          </a:xfrm>
        </p:spPr>
        <p:txBody>
          <a:bodyPr/>
          <a:lstStyle/>
          <a:p>
            <a:pPr>
              <a:buFont typeface="Wingdings" pitchFamily="2" charset="2"/>
              <a:buNone/>
            </a:pPr>
            <a:r>
              <a:rPr lang="en-US" sz="2400"/>
              <a:t>The most effective instructional practices provide direct, purposeful learning experiences, such as hands-on or </a:t>
            </a:r>
            <a:r>
              <a:rPr lang="en-US" sz="2400">
                <a:solidFill>
                  <a:srgbClr val="0000FF"/>
                </a:solidFill>
                <a:effectLst/>
              </a:rPr>
              <a:t>field experiences.</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6" name="Rectangle 4"/>
          <p:cNvSpPr>
            <a:spLocks noGrp="1" noChangeArrowheads="1"/>
          </p:cNvSpPr>
          <p:nvPr>
            <p:ph type="title"/>
          </p:nvPr>
        </p:nvSpPr>
        <p:spPr>
          <a:xfrm>
            <a:off x="228600" y="533400"/>
            <a:ext cx="8229600" cy="1143000"/>
          </a:xfrm>
        </p:spPr>
        <p:txBody>
          <a:bodyPr/>
          <a:lstStyle/>
          <a:p>
            <a:r>
              <a:rPr lang="en-US" sz="4800" b="1">
                <a:solidFill>
                  <a:srgbClr val="003300"/>
                </a:solidFill>
                <a:effectLst/>
              </a:rPr>
              <a:t>RESTRICTED PUBLIC USE</a:t>
            </a: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40" name="Rectangle 4"/>
          <p:cNvSpPr>
            <a:spLocks noGrp="1" noChangeArrowheads="1"/>
          </p:cNvSpPr>
          <p:nvPr>
            <p:ph type="title"/>
          </p:nvPr>
        </p:nvSpPr>
        <p:spPr/>
        <p:txBody>
          <a:bodyPr/>
          <a:lstStyle/>
          <a:p>
            <a:r>
              <a:rPr lang="en-US" u="sng">
                <a:solidFill>
                  <a:srgbClr val="0000FF"/>
                </a:solidFill>
              </a:rPr>
              <a:t>Asking the Right Questions</a:t>
            </a:r>
          </a:p>
        </p:txBody>
      </p:sp>
      <p:sp>
        <p:nvSpPr>
          <p:cNvPr id="244741" name="Rectangle 5"/>
          <p:cNvSpPr>
            <a:spLocks noGrp="1" noChangeArrowheads="1"/>
          </p:cNvSpPr>
          <p:nvPr>
            <p:ph type="body" sz="half" idx="1"/>
          </p:nvPr>
        </p:nvSpPr>
        <p:spPr/>
        <p:txBody>
          <a:bodyPr/>
          <a:lstStyle/>
          <a:p>
            <a:r>
              <a:rPr lang="en-US" sz="2800">
                <a:solidFill>
                  <a:srgbClr val="000000"/>
                </a:solidFill>
                <a:effectLst/>
              </a:rPr>
              <a:t>Who makes up the “public”?</a:t>
            </a:r>
          </a:p>
          <a:p>
            <a:endParaRPr lang="en-US" sz="2800">
              <a:solidFill>
                <a:srgbClr val="000000"/>
              </a:solidFill>
              <a:effectLst/>
            </a:endParaRPr>
          </a:p>
          <a:p>
            <a:r>
              <a:rPr lang="en-US" sz="2800">
                <a:solidFill>
                  <a:srgbClr val="000000"/>
                </a:solidFill>
                <a:effectLst/>
              </a:rPr>
              <a:t>Does equal always mean fair?</a:t>
            </a:r>
          </a:p>
          <a:p>
            <a:endParaRPr lang="en-US" sz="2800">
              <a:solidFill>
                <a:srgbClr val="000000"/>
              </a:solidFill>
              <a:effectLst/>
            </a:endParaRPr>
          </a:p>
          <a:p>
            <a:r>
              <a:rPr lang="en-US" sz="2800">
                <a:solidFill>
                  <a:srgbClr val="000000"/>
                </a:solidFill>
                <a:effectLst/>
              </a:rPr>
              <a:t>How should the public be represented?</a:t>
            </a:r>
          </a:p>
        </p:txBody>
      </p:sp>
      <p:pic>
        <p:nvPicPr>
          <p:cNvPr id="244745" name="Picture 9" descr="park11"/>
          <p:cNvPicPr>
            <a:picLocks noGrp="1" noChangeAspect="1" noChangeArrowheads="1"/>
          </p:cNvPicPr>
          <p:nvPr>
            <p:ph sz="half" idx="2"/>
          </p:nvPr>
        </p:nvPicPr>
        <p:blipFill>
          <a:blip r:embed="rId2"/>
          <a:srcRect/>
          <a:stretch>
            <a:fillRect/>
          </a:stretch>
        </p:blipFill>
        <p:spPr>
          <a:xfrm>
            <a:off x="4876800" y="1447800"/>
            <a:ext cx="4038600" cy="4876800"/>
          </a:xfrm>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8" name="Rectangle 4"/>
          <p:cNvSpPr>
            <a:spLocks noGrp="1" noChangeArrowheads="1"/>
          </p:cNvSpPr>
          <p:nvPr>
            <p:ph type="title"/>
          </p:nvPr>
        </p:nvSpPr>
        <p:spPr/>
        <p:txBody>
          <a:bodyPr/>
          <a:lstStyle/>
          <a:p>
            <a:r>
              <a:rPr lang="en-US"/>
              <a:t>Winter Land Use in YNP</a:t>
            </a:r>
          </a:p>
        </p:txBody>
      </p:sp>
      <p:sp>
        <p:nvSpPr>
          <p:cNvPr id="251909" name="Rectangle 5"/>
          <p:cNvSpPr>
            <a:spLocks noGrp="1" noChangeArrowheads="1"/>
          </p:cNvSpPr>
          <p:nvPr>
            <p:ph type="body" sz="half" idx="1"/>
          </p:nvPr>
        </p:nvSpPr>
        <p:spPr/>
        <p:txBody>
          <a:bodyPr/>
          <a:lstStyle/>
          <a:p>
            <a:pPr>
              <a:buFontTx/>
              <a:buNone/>
            </a:pPr>
            <a:r>
              <a:rPr lang="en-US" sz="2800"/>
              <a:t>Restricted winter use within Yellowstone National Park has been long debated and the ecological concerns continue to conflict with the notion of a “public” park system.</a:t>
            </a:r>
          </a:p>
          <a:p>
            <a:pPr>
              <a:buFontTx/>
              <a:buNone/>
            </a:pPr>
            <a:endParaRPr lang="en-US" sz="2800"/>
          </a:p>
        </p:txBody>
      </p:sp>
      <p:pic>
        <p:nvPicPr>
          <p:cNvPr id="251911" name="Picture 7" descr="snowmobiles and bison"/>
          <p:cNvPicPr>
            <a:picLocks noGrp="1" noChangeAspect="1" noChangeArrowheads="1"/>
          </p:cNvPicPr>
          <p:nvPr>
            <p:ph sz="half" idx="2"/>
          </p:nvPr>
        </p:nvPicPr>
        <p:blipFill>
          <a:blip r:embed="rId2"/>
          <a:srcRect/>
          <a:stretch>
            <a:fillRect/>
          </a:stretch>
        </p:blipFill>
        <p:spPr>
          <a:xfrm>
            <a:off x="4495800" y="1981200"/>
            <a:ext cx="4495800" cy="2743200"/>
          </a:xfrm>
        </p:spPr>
      </p:pic>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6" name="Rectangle 4"/>
          <p:cNvSpPr>
            <a:spLocks noGrp="1" noChangeArrowheads="1"/>
          </p:cNvSpPr>
          <p:nvPr>
            <p:ph type="title"/>
          </p:nvPr>
        </p:nvSpPr>
        <p:spPr/>
        <p:txBody>
          <a:bodyPr/>
          <a:lstStyle/>
          <a:p>
            <a:r>
              <a:rPr lang="en-US"/>
              <a:t>Public Land Use in Lafayette</a:t>
            </a:r>
          </a:p>
        </p:txBody>
      </p:sp>
      <p:sp>
        <p:nvSpPr>
          <p:cNvPr id="253957" name="Rectangle 5"/>
          <p:cNvSpPr>
            <a:spLocks noGrp="1" noChangeArrowheads="1"/>
          </p:cNvSpPr>
          <p:nvPr>
            <p:ph type="body" sz="half" idx="1"/>
          </p:nvPr>
        </p:nvSpPr>
        <p:spPr/>
        <p:txBody>
          <a:bodyPr/>
          <a:lstStyle/>
          <a:p>
            <a:pPr>
              <a:buFont typeface="Wingdings" pitchFamily="2" charset="2"/>
              <a:buNone/>
            </a:pPr>
            <a:r>
              <a:rPr lang="en-US" sz="3600"/>
              <a:t>Use of public areas such as parks, libraries and school properties often restrict public use.</a:t>
            </a:r>
          </a:p>
        </p:txBody>
      </p:sp>
      <p:pic>
        <p:nvPicPr>
          <p:cNvPr id="253960" name="Picture 8" descr="0000087"/>
          <p:cNvPicPr>
            <a:picLocks noChangeAspect="1" noChangeArrowheads="1"/>
          </p:cNvPicPr>
          <p:nvPr/>
        </p:nvPicPr>
        <p:blipFill>
          <a:blip r:embed="rId2"/>
          <a:srcRect/>
          <a:stretch>
            <a:fillRect/>
          </a:stretch>
        </p:blipFill>
        <p:spPr bwMode="auto">
          <a:xfrm>
            <a:off x="4191000" y="1219200"/>
            <a:ext cx="4114800" cy="5105400"/>
          </a:xfrm>
          <a:prstGeom prst="rect">
            <a:avLst/>
          </a:prstGeom>
          <a:noFill/>
        </p:spPr>
      </p:pic>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4" name="Rectangle 4"/>
          <p:cNvSpPr>
            <a:spLocks noGrp="1" noChangeArrowheads="1"/>
          </p:cNvSpPr>
          <p:nvPr>
            <p:ph type="title"/>
          </p:nvPr>
        </p:nvSpPr>
        <p:spPr>
          <a:xfrm>
            <a:off x="0" y="1143000"/>
            <a:ext cx="8229600" cy="1143000"/>
          </a:xfrm>
        </p:spPr>
        <p:txBody>
          <a:bodyPr/>
          <a:lstStyle/>
          <a:p>
            <a:r>
              <a:rPr lang="en-US" b="1">
                <a:solidFill>
                  <a:srgbClr val="003300"/>
                </a:solidFill>
                <a:effectLst/>
              </a:rPr>
              <a:t>SPECIAL INTEREST GROUPS</a:t>
            </a:r>
            <a:br>
              <a:rPr lang="en-US" b="1">
                <a:solidFill>
                  <a:srgbClr val="003300"/>
                </a:solidFill>
                <a:effectLst/>
              </a:rPr>
            </a:br>
            <a:endParaRPr lang="en-US" b="1">
              <a:solidFill>
                <a:srgbClr val="003300"/>
              </a:solidFill>
              <a:effectLst/>
            </a:endParaRPr>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4" name="Rectangle 4"/>
          <p:cNvSpPr>
            <a:spLocks noGrp="1" noChangeArrowheads="1"/>
          </p:cNvSpPr>
          <p:nvPr>
            <p:ph type="title"/>
          </p:nvPr>
        </p:nvSpPr>
        <p:spPr/>
        <p:txBody>
          <a:bodyPr/>
          <a:lstStyle/>
          <a:p>
            <a:r>
              <a:rPr lang="en-US" b="1" u="sng">
                <a:solidFill>
                  <a:srgbClr val="0000FF"/>
                </a:solidFill>
                <a:effectLst/>
              </a:rPr>
              <a:t>Asking the Right Questions</a:t>
            </a:r>
          </a:p>
        </p:txBody>
      </p:sp>
      <p:sp>
        <p:nvSpPr>
          <p:cNvPr id="256005" name="Rectangle 5"/>
          <p:cNvSpPr>
            <a:spLocks noGrp="1" noChangeArrowheads="1"/>
          </p:cNvSpPr>
          <p:nvPr>
            <p:ph type="body" sz="half" idx="1"/>
          </p:nvPr>
        </p:nvSpPr>
        <p:spPr>
          <a:xfrm>
            <a:off x="457200" y="1524000"/>
            <a:ext cx="4038600" cy="4530725"/>
          </a:xfrm>
        </p:spPr>
        <p:txBody>
          <a:bodyPr/>
          <a:lstStyle/>
          <a:p>
            <a:pPr>
              <a:lnSpc>
                <a:spcPct val="90000"/>
              </a:lnSpc>
            </a:pPr>
            <a:r>
              <a:rPr lang="en-US" sz="2800">
                <a:solidFill>
                  <a:srgbClr val="000000"/>
                </a:solidFill>
                <a:effectLst/>
              </a:rPr>
              <a:t>What defines a special interest group?</a:t>
            </a:r>
          </a:p>
          <a:p>
            <a:pPr>
              <a:lnSpc>
                <a:spcPct val="90000"/>
              </a:lnSpc>
            </a:pPr>
            <a:endParaRPr lang="en-US" sz="2800">
              <a:solidFill>
                <a:srgbClr val="000000"/>
              </a:solidFill>
              <a:effectLst/>
            </a:endParaRPr>
          </a:p>
          <a:p>
            <a:pPr>
              <a:lnSpc>
                <a:spcPct val="90000"/>
              </a:lnSpc>
            </a:pPr>
            <a:r>
              <a:rPr lang="en-US" sz="2800">
                <a:solidFill>
                  <a:srgbClr val="000000"/>
                </a:solidFill>
                <a:effectLst/>
              </a:rPr>
              <a:t>Would you risk your personal safety for a cause?</a:t>
            </a:r>
          </a:p>
          <a:p>
            <a:pPr>
              <a:lnSpc>
                <a:spcPct val="90000"/>
              </a:lnSpc>
            </a:pPr>
            <a:endParaRPr lang="en-US" sz="2800">
              <a:solidFill>
                <a:srgbClr val="000000"/>
              </a:solidFill>
              <a:effectLst/>
            </a:endParaRPr>
          </a:p>
          <a:p>
            <a:pPr>
              <a:lnSpc>
                <a:spcPct val="90000"/>
              </a:lnSpc>
            </a:pPr>
            <a:r>
              <a:rPr lang="en-US" sz="2800">
                <a:solidFill>
                  <a:srgbClr val="000000"/>
                </a:solidFill>
                <a:effectLst/>
              </a:rPr>
              <a:t>What makes a group “radical”?</a:t>
            </a:r>
          </a:p>
        </p:txBody>
      </p:sp>
      <p:pic>
        <p:nvPicPr>
          <p:cNvPr id="256010" name="Picture 10" descr="peta_pig_art_400_20080827190235"/>
          <p:cNvPicPr>
            <a:picLocks noChangeAspect="1" noChangeArrowheads="1"/>
          </p:cNvPicPr>
          <p:nvPr/>
        </p:nvPicPr>
        <p:blipFill>
          <a:blip r:embed="rId2"/>
          <a:srcRect/>
          <a:stretch>
            <a:fillRect/>
          </a:stretch>
        </p:blipFill>
        <p:spPr bwMode="auto">
          <a:xfrm>
            <a:off x="4419600" y="1752600"/>
            <a:ext cx="4572000" cy="3810000"/>
          </a:xfrm>
          <a:prstGeom prst="rect">
            <a:avLst/>
          </a:prstGeom>
          <a:noFill/>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2" name="Rectangle 4"/>
          <p:cNvSpPr>
            <a:spLocks noGrp="1" noChangeArrowheads="1"/>
          </p:cNvSpPr>
          <p:nvPr>
            <p:ph type="title"/>
          </p:nvPr>
        </p:nvSpPr>
        <p:spPr/>
        <p:txBody>
          <a:bodyPr/>
          <a:lstStyle/>
          <a:p>
            <a:r>
              <a:rPr lang="en-US"/>
              <a:t>Special Interest Groups</a:t>
            </a:r>
          </a:p>
        </p:txBody>
      </p:sp>
      <p:sp>
        <p:nvSpPr>
          <p:cNvPr id="258053" name="Rectangle 5"/>
          <p:cNvSpPr>
            <a:spLocks noGrp="1" noChangeArrowheads="1"/>
          </p:cNvSpPr>
          <p:nvPr>
            <p:ph type="body" sz="half" idx="1"/>
          </p:nvPr>
        </p:nvSpPr>
        <p:spPr/>
        <p:txBody>
          <a:bodyPr/>
          <a:lstStyle/>
          <a:p>
            <a:pPr>
              <a:buFontTx/>
              <a:buNone/>
            </a:pPr>
            <a:r>
              <a:rPr lang="en-US" sz="2800">
                <a:latin typeface="Arial Unicode MS" pitchFamily="34" charset="-128"/>
              </a:rPr>
              <a:t>The Buffalo Field Campaign:</a:t>
            </a:r>
          </a:p>
          <a:p>
            <a:pPr>
              <a:buFontTx/>
              <a:buNone/>
            </a:pPr>
            <a:endParaRPr lang="en-US" sz="2800" b="1">
              <a:latin typeface="Arial Unicode MS" pitchFamily="34" charset="-128"/>
            </a:endParaRPr>
          </a:p>
          <a:p>
            <a:pPr>
              <a:buFontTx/>
              <a:buNone/>
            </a:pPr>
            <a:r>
              <a:rPr lang="en-US" sz="2800" b="1">
                <a:latin typeface="Arial Unicode MS" pitchFamily="34" charset="-128"/>
              </a:rPr>
              <a:t>“Working in the field every day to stop the slaughter of Yellowstone's wild free roaming buffalo</a:t>
            </a:r>
            <a:r>
              <a:rPr lang="en-US" sz="2800">
                <a:latin typeface="Arial Unicode MS" pitchFamily="34" charset="-128"/>
              </a:rPr>
              <a:t>.”</a:t>
            </a:r>
          </a:p>
        </p:txBody>
      </p:sp>
      <p:pic>
        <p:nvPicPr>
          <p:cNvPr id="258055" name="Picture 7" descr="BFC"/>
          <p:cNvPicPr>
            <a:picLocks noGrp="1" noChangeAspect="1" noChangeArrowheads="1"/>
          </p:cNvPicPr>
          <p:nvPr>
            <p:ph sz="half" idx="2"/>
          </p:nvPr>
        </p:nvPicPr>
        <p:blipFill>
          <a:blip r:embed="rId2" cstate="print"/>
          <a:srcRect/>
          <a:stretch>
            <a:fillRect/>
          </a:stretch>
        </p:blipFill>
        <p:spPr>
          <a:xfrm>
            <a:off x="4648200" y="1524000"/>
            <a:ext cx="4495800" cy="3997325"/>
          </a:xfrm>
        </p:spPr>
      </p:pic>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100" name="Rectangle 4"/>
          <p:cNvSpPr>
            <a:spLocks noGrp="1" noChangeArrowheads="1"/>
          </p:cNvSpPr>
          <p:nvPr>
            <p:ph type="title"/>
          </p:nvPr>
        </p:nvSpPr>
        <p:spPr/>
        <p:txBody>
          <a:bodyPr/>
          <a:lstStyle/>
          <a:p>
            <a:r>
              <a:rPr lang="en-US" sz="4000"/>
              <a:t>Citizens in Action</a:t>
            </a:r>
            <a:br>
              <a:rPr lang="en-US" sz="4000"/>
            </a:br>
            <a:r>
              <a:rPr lang="en-US" sz="2400"/>
              <a:t>of Lafayette</a:t>
            </a:r>
            <a:endParaRPr lang="en-US" sz="4000"/>
          </a:p>
        </p:txBody>
      </p:sp>
      <p:sp>
        <p:nvSpPr>
          <p:cNvPr id="260101" name="Rectangle 5"/>
          <p:cNvSpPr>
            <a:spLocks noGrp="1" noChangeArrowheads="1"/>
          </p:cNvSpPr>
          <p:nvPr>
            <p:ph type="body" sz="half" idx="1"/>
          </p:nvPr>
        </p:nvSpPr>
        <p:spPr/>
        <p:txBody>
          <a:bodyPr/>
          <a:lstStyle/>
          <a:p>
            <a:pPr>
              <a:buFont typeface="Wingdings" pitchFamily="2" charset="2"/>
              <a:buNone/>
            </a:pPr>
            <a:r>
              <a:rPr lang="en-US"/>
              <a:t>The Lafayette based Citizens in Action group, as part of a national movement, organized a tax protest in April and dumped tea into the Wabash River.</a:t>
            </a:r>
          </a:p>
        </p:txBody>
      </p:sp>
      <p:pic>
        <p:nvPicPr>
          <p:cNvPr id="260104" name="Picture 8" descr="DSCN3506.jpg picture by salazcs615"/>
          <p:cNvPicPr>
            <a:picLocks noChangeAspect="1" noChangeArrowheads="1"/>
          </p:cNvPicPr>
          <p:nvPr/>
        </p:nvPicPr>
        <p:blipFill>
          <a:blip r:embed="rId2"/>
          <a:srcRect/>
          <a:stretch>
            <a:fillRect/>
          </a:stretch>
        </p:blipFill>
        <p:spPr bwMode="auto">
          <a:xfrm>
            <a:off x="4191000" y="1676400"/>
            <a:ext cx="4800600" cy="4419600"/>
          </a:xfrm>
          <a:prstGeom prst="rect">
            <a:avLst/>
          </a:prstGeom>
          <a:noFill/>
        </p:spPr>
      </p:pic>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a:xfrm>
            <a:off x="0" y="1066800"/>
            <a:ext cx="8229600" cy="1143000"/>
          </a:xfrm>
        </p:spPr>
        <p:txBody>
          <a:bodyPr/>
          <a:lstStyle/>
          <a:p>
            <a:r>
              <a:rPr lang="en-US" sz="4800">
                <a:solidFill>
                  <a:srgbClr val="003300"/>
                </a:solidFill>
              </a:rPr>
              <a:t>WHAT IS THEIR BEST IDEA?</a:t>
            </a:r>
          </a:p>
        </p:txBody>
      </p:sp>
      <p:sp>
        <p:nvSpPr>
          <p:cNvPr id="299011" name="Rectangle 3"/>
          <p:cNvSpPr>
            <a:spLocks noGrp="1" noChangeArrowheads="1"/>
          </p:cNvSpPr>
          <p:nvPr>
            <p:ph type="body" idx="1"/>
          </p:nvPr>
        </p:nvSpPr>
        <p:spPr/>
        <p:txBody>
          <a:bodyPr/>
          <a:lstStyle/>
          <a:p>
            <a:endParaRPr lang="en-US"/>
          </a:p>
          <a:p>
            <a:endParaRPr lang="en-US"/>
          </a:p>
          <a:p>
            <a:endParaRPr lang="en-US"/>
          </a:p>
          <a:p>
            <a:pPr>
              <a:buFont typeface="Wingdings" pitchFamily="2" charset="2"/>
              <a:buNone/>
            </a:pPr>
            <a:r>
              <a:rPr lang="en-US" sz="4000">
                <a:effectLst/>
              </a:rPr>
              <a:t>Ask your students to</a:t>
            </a:r>
            <a:r>
              <a:rPr lang="en-US">
                <a:effectLst/>
              </a:rPr>
              <a:t> </a:t>
            </a:r>
          </a:p>
          <a:p>
            <a:pPr lvl="4"/>
            <a:r>
              <a:rPr lang="en-US" sz="3600">
                <a:effectLst/>
              </a:rPr>
              <a:t> state their ideas.</a:t>
            </a:r>
          </a:p>
          <a:p>
            <a:pPr lvl="4"/>
            <a:r>
              <a:rPr lang="en-US" sz="3600">
                <a:effectLst/>
              </a:rPr>
              <a:t> explain their ideas.</a:t>
            </a:r>
          </a:p>
          <a:p>
            <a:pPr lvl="4"/>
            <a:r>
              <a:rPr lang="en-US" sz="3600">
                <a:effectLst/>
              </a:rPr>
              <a:t> defend their ideas.</a:t>
            </a:r>
          </a:p>
          <a:p>
            <a:endParaRPr lang="en-US" sz="3600">
              <a:effectLst/>
            </a:endParaRPr>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p:txBody>
          <a:bodyPr/>
          <a:lstStyle/>
          <a:p>
            <a:r>
              <a:rPr lang="en-US" b="1">
                <a:solidFill>
                  <a:srgbClr val="003300"/>
                </a:solidFill>
              </a:rPr>
              <a:t>ASK YOUR STUDENTS</a:t>
            </a:r>
          </a:p>
        </p:txBody>
      </p:sp>
      <p:sp>
        <p:nvSpPr>
          <p:cNvPr id="300035" name="Rectangle 3"/>
          <p:cNvSpPr>
            <a:spLocks noGrp="1" noChangeArrowheads="1"/>
          </p:cNvSpPr>
          <p:nvPr>
            <p:ph type="body" idx="1"/>
          </p:nvPr>
        </p:nvSpPr>
        <p:spPr/>
        <p:txBody>
          <a:bodyPr/>
          <a:lstStyle/>
          <a:p>
            <a:pPr>
              <a:lnSpc>
                <a:spcPct val="90000"/>
              </a:lnSpc>
            </a:pPr>
            <a:r>
              <a:rPr lang="en-US" sz="2800"/>
              <a:t>In their language arts classes…</a:t>
            </a:r>
          </a:p>
          <a:p>
            <a:pPr>
              <a:lnSpc>
                <a:spcPct val="90000"/>
              </a:lnSpc>
            </a:pPr>
            <a:r>
              <a:rPr lang="en-US" sz="2800"/>
              <a:t>In their science classes…</a:t>
            </a:r>
          </a:p>
          <a:p>
            <a:pPr>
              <a:lnSpc>
                <a:spcPct val="90000"/>
              </a:lnSpc>
            </a:pPr>
            <a:r>
              <a:rPr lang="en-US" sz="2800"/>
              <a:t>In their social studies classes…</a:t>
            </a:r>
          </a:p>
          <a:p>
            <a:pPr>
              <a:lnSpc>
                <a:spcPct val="90000"/>
              </a:lnSpc>
            </a:pPr>
            <a:r>
              <a:rPr lang="en-US" sz="2800"/>
              <a:t>In their mathematics classes…</a:t>
            </a:r>
          </a:p>
          <a:p>
            <a:pPr>
              <a:lnSpc>
                <a:spcPct val="90000"/>
              </a:lnSpc>
            </a:pPr>
            <a:r>
              <a:rPr lang="en-US" sz="2800"/>
              <a:t>In their elective classes…</a:t>
            </a:r>
          </a:p>
          <a:p>
            <a:pPr algn="ctr">
              <a:lnSpc>
                <a:spcPct val="90000"/>
              </a:lnSpc>
              <a:buFont typeface="Wingdings" pitchFamily="2" charset="2"/>
              <a:buNone/>
            </a:pPr>
            <a:r>
              <a:rPr lang="en-US" sz="2800"/>
              <a:t>		</a:t>
            </a:r>
            <a:r>
              <a:rPr lang="en-US" sz="3600">
                <a:effectLst/>
              </a:rPr>
              <a:t>“What is your best idea?”.</a:t>
            </a:r>
            <a:endParaRPr lang="en-US" sz="3600"/>
          </a:p>
          <a:p>
            <a:pPr>
              <a:lnSpc>
                <a:spcPct val="90000"/>
              </a:lnSpc>
              <a:buFont typeface="Wingdings" pitchFamily="2" charset="2"/>
              <a:buNone/>
            </a:pPr>
            <a:r>
              <a:rPr lang="en-US" sz="3600"/>
              <a:t>Life is not </a:t>
            </a:r>
          </a:p>
          <a:p>
            <a:pPr>
              <a:lnSpc>
                <a:spcPct val="90000"/>
              </a:lnSpc>
              <a:buFont typeface="Wingdings" pitchFamily="2" charset="2"/>
              <a:buNone/>
            </a:pPr>
            <a:r>
              <a:rPr lang="en-US" sz="3600"/>
              <a:t>		divided up by content areas.</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7" name="Rectangle 7"/>
          <p:cNvSpPr>
            <a:spLocks noGrp="1" noChangeArrowheads="1"/>
          </p:cNvSpPr>
          <p:nvPr>
            <p:ph type="title"/>
          </p:nvPr>
        </p:nvSpPr>
        <p:spPr/>
        <p:txBody>
          <a:bodyPr/>
          <a:lstStyle/>
          <a:p>
            <a:r>
              <a:rPr lang="en-US" sz="4000">
                <a:solidFill>
                  <a:srgbClr val="003300"/>
                </a:solidFill>
                <a:effectLst/>
              </a:rPr>
              <a:t>Bringing the Field Experience </a:t>
            </a:r>
            <a:br>
              <a:rPr lang="en-US" sz="4000">
                <a:solidFill>
                  <a:srgbClr val="003300"/>
                </a:solidFill>
                <a:effectLst/>
              </a:rPr>
            </a:br>
            <a:r>
              <a:rPr lang="en-US" sz="4000">
                <a:solidFill>
                  <a:srgbClr val="003300"/>
                </a:solidFill>
                <a:effectLst/>
              </a:rPr>
              <a:t>to the Classroom</a:t>
            </a:r>
          </a:p>
        </p:txBody>
      </p:sp>
      <p:sp>
        <p:nvSpPr>
          <p:cNvPr id="271368" name="Rectangle 8"/>
          <p:cNvSpPr>
            <a:spLocks noGrp="1" noChangeArrowheads="1"/>
          </p:cNvSpPr>
          <p:nvPr>
            <p:ph sz="half" idx="1"/>
          </p:nvPr>
        </p:nvSpPr>
        <p:spPr/>
        <p:txBody>
          <a:bodyPr/>
          <a:lstStyle/>
          <a:p>
            <a:endParaRPr lang="en-US" sz="2800"/>
          </a:p>
        </p:txBody>
      </p:sp>
      <p:sp>
        <p:nvSpPr>
          <p:cNvPr id="271369" name="Rectangle 9"/>
          <p:cNvSpPr>
            <a:spLocks noGrp="1" noChangeArrowheads="1"/>
          </p:cNvSpPr>
          <p:nvPr>
            <p:ph type="body" sz="half" idx="2"/>
          </p:nvPr>
        </p:nvSpPr>
        <p:spPr/>
        <p:txBody>
          <a:bodyPr/>
          <a:lstStyle/>
          <a:p>
            <a:pPr>
              <a:lnSpc>
                <a:spcPct val="90000"/>
              </a:lnSpc>
              <a:buFont typeface="Wingdings" pitchFamily="2" charset="2"/>
              <a:buNone/>
            </a:pPr>
            <a:r>
              <a:rPr lang="en-US">
                <a:solidFill>
                  <a:srgbClr val="003300"/>
                </a:solidFill>
                <a:effectLst/>
              </a:rPr>
              <a:t>Intentionally </a:t>
            </a:r>
          </a:p>
          <a:p>
            <a:pPr>
              <a:lnSpc>
                <a:spcPct val="90000"/>
              </a:lnSpc>
              <a:buFont typeface="Wingdings" pitchFamily="2" charset="2"/>
              <a:buNone/>
            </a:pPr>
            <a:r>
              <a:rPr lang="en-US">
                <a:solidFill>
                  <a:srgbClr val="003300"/>
                </a:solidFill>
                <a:effectLst/>
              </a:rPr>
              <a:t>			making it REAL.</a:t>
            </a:r>
          </a:p>
          <a:p>
            <a:pPr>
              <a:lnSpc>
                <a:spcPct val="90000"/>
              </a:lnSpc>
              <a:buFont typeface="Wingdings" pitchFamily="2" charset="2"/>
              <a:buNone/>
            </a:pPr>
            <a:r>
              <a:rPr lang="en-US">
                <a:solidFill>
                  <a:srgbClr val="003300"/>
                </a:solidFill>
                <a:effectLst/>
              </a:rPr>
              <a:t>			making it RELEVANT.</a:t>
            </a:r>
          </a:p>
          <a:p>
            <a:pPr>
              <a:lnSpc>
                <a:spcPct val="90000"/>
              </a:lnSpc>
              <a:buFont typeface="Wingdings" pitchFamily="2" charset="2"/>
              <a:buNone/>
            </a:pPr>
            <a:r>
              <a:rPr lang="en-US">
                <a:solidFill>
                  <a:srgbClr val="003300"/>
                </a:solidFill>
                <a:effectLst/>
              </a:rPr>
              <a:t>Making it SIGNIFICANT.</a:t>
            </a:r>
          </a:p>
        </p:txBody>
      </p:sp>
      <p:pic>
        <p:nvPicPr>
          <p:cNvPr id="271370" name="Picture 10" descr="oaklandlogo2"/>
          <p:cNvPicPr>
            <a:picLocks noChangeAspect="1" noChangeArrowheads="1"/>
          </p:cNvPicPr>
          <p:nvPr/>
        </p:nvPicPr>
        <p:blipFill>
          <a:blip r:embed="rId2"/>
          <a:srcRect/>
          <a:stretch>
            <a:fillRect/>
          </a:stretch>
        </p:blipFill>
        <p:spPr bwMode="auto">
          <a:xfrm>
            <a:off x="381000" y="1524000"/>
            <a:ext cx="8305800" cy="2362200"/>
          </a:xfrm>
          <a:prstGeom prst="rect">
            <a:avLst/>
          </a:prstGeom>
          <a:noFill/>
        </p:spPr>
      </p:pic>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sz="4000" i="1">
                <a:solidFill>
                  <a:srgbClr val="003300"/>
                </a:solidFill>
                <a:effectLst/>
              </a:rPr>
              <a:t>Our Best Idea</a:t>
            </a:r>
            <a:br>
              <a:rPr lang="en-US" sz="4000" i="1">
                <a:solidFill>
                  <a:srgbClr val="003300"/>
                </a:solidFill>
                <a:effectLst/>
              </a:rPr>
            </a:br>
            <a:r>
              <a:rPr lang="en-US" sz="4000" i="1">
                <a:solidFill>
                  <a:srgbClr val="003300"/>
                </a:solidFill>
                <a:effectLst/>
              </a:rPr>
              <a:t>               </a:t>
            </a:r>
            <a:r>
              <a:rPr lang="en-US" sz="2000" i="1">
                <a:solidFill>
                  <a:srgbClr val="003300"/>
                </a:solidFill>
                <a:effectLst/>
              </a:rPr>
              <a:t>by Ken Burns</a:t>
            </a:r>
            <a:endParaRPr lang="en-US" sz="4000" i="1">
              <a:solidFill>
                <a:srgbClr val="003300"/>
              </a:solidFill>
              <a:effectLst/>
            </a:endParaRPr>
          </a:p>
        </p:txBody>
      </p:sp>
      <p:sp>
        <p:nvSpPr>
          <p:cNvPr id="94212" name="Rectangle 4"/>
          <p:cNvSpPr>
            <a:spLocks noGrp="1" noChangeArrowheads="1"/>
          </p:cNvSpPr>
          <p:nvPr>
            <p:ph type="body" sz="half" idx="1"/>
          </p:nvPr>
        </p:nvSpPr>
        <p:spPr>
          <a:xfrm>
            <a:off x="228600" y="1295400"/>
            <a:ext cx="4038600" cy="4530725"/>
          </a:xfrm>
        </p:spPr>
        <p:txBody>
          <a:bodyPr/>
          <a:lstStyle/>
          <a:p>
            <a:pPr>
              <a:buFont typeface="Wingdings" pitchFamily="2" charset="2"/>
              <a:buNone/>
            </a:pPr>
            <a:r>
              <a:rPr lang="en-US" b="1" i="1">
                <a:solidFill>
                  <a:srgbClr val="003300"/>
                </a:solidFill>
                <a:effectLst/>
              </a:rPr>
              <a:t>“ I prefer to think of Yellowstone, and by extension all national  parks, a bit differently-not as something we have preserved, but also something we’ve accomplished: one of America’s best ideas.”</a:t>
            </a:r>
          </a:p>
        </p:txBody>
      </p:sp>
      <p:pic>
        <p:nvPicPr>
          <p:cNvPr id="94215" name="Picture 7" descr="herd"/>
          <p:cNvPicPr>
            <a:picLocks noGrp="1" noChangeAspect="1" noChangeArrowheads="1"/>
          </p:cNvPicPr>
          <p:nvPr>
            <p:ph sz="quarter" idx="2"/>
          </p:nvPr>
        </p:nvPicPr>
        <p:blipFill>
          <a:blip r:embed="rId2"/>
          <a:srcRect/>
          <a:stretch>
            <a:fillRect/>
          </a:stretch>
        </p:blipFill>
        <p:spPr>
          <a:xfrm>
            <a:off x="4648200" y="1768475"/>
            <a:ext cx="4038600" cy="1854200"/>
          </a:xfrm>
        </p:spPr>
      </p:pic>
      <p:pic>
        <p:nvPicPr>
          <p:cNvPr id="94216" name="Picture 8" descr="grand canyon 2"/>
          <p:cNvPicPr>
            <a:picLocks noGrp="1" noChangeAspect="1" noChangeArrowheads="1"/>
          </p:cNvPicPr>
          <p:nvPr>
            <p:ph sz="quarter" idx="3"/>
          </p:nvPr>
        </p:nvPicPr>
        <p:blipFill>
          <a:blip r:embed="rId3"/>
          <a:srcRect/>
          <a:stretch>
            <a:fillRect/>
          </a:stretch>
        </p:blipFill>
        <p:spPr>
          <a:xfrm>
            <a:off x="4648200" y="4032250"/>
            <a:ext cx="4038600" cy="2444750"/>
          </a:xfrm>
        </p:spPr>
      </p:pic>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i="1">
                <a:solidFill>
                  <a:srgbClr val="003300"/>
                </a:solidFill>
              </a:rPr>
              <a:t>Our Best Idea</a:t>
            </a:r>
          </a:p>
        </p:txBody>
      </p:sp>
      <p:sp>
        <p:nvSpPr>
          <p:cNvPr id="101379" name="Rectangle 3"/>
          <p:cNvSpPr>
            <a:spLocks noGrp="1" noChangeArrowheads="1"/>
          </p:cNvSpPr>
          <p:nvPr>
            <p:ph type="body" idx="1"/>
          </p:nvPr>
        </p:nvSpPr>
        <p:spPr/>
        <p:txBody>
          <a:bodyPr/>
          <a:lstStyle/>
          <a:p>
            <a:pPr>
              <a:buFont typeface="Wingdings" pitchFamily="2" charset="2"/>
              <a:buNone/>
            </a:pPr>
            <a:r>
              <a:rPr lang="en-US" sz="4000" i="1">
                <a:solidFill>
                  <a:srgbClr val="003300"/>
                </a:solidFill>
                <a:effectLst/>
              </a:rPr>
              <a:t>“</a:t>
            </a:r>
            <a:r>
              <a:rPr lang="en-US" sz="4000" b="1" i="1">
                <a:solidFill>
                  <a:srgbClr val="003300"/>
                </a:solidFill>
                <a:effectLst/>
              </a:rPr>
              <a:t>So no, I’m not done with our national parks.  Far from it.  In these troubled times it’s nice to know they’re out there.  By the people.  For the people.  And for all time.”   </a:t>
            </a:r>
          </a:p>
          <a:p>
            <a:pPr>
              <a:buFont typeface="Wingdings" pitchFamily="2" charset="2"/>
              <a:buNone/>
            </a:pPr>
            <a:r>
              <a:rPr lang="en-US" sz="2000" b="1" i="1">
                <a:solidFill>
                  <a:srgbClr val="003300"/>
                </a:solidFill>
                <a:effectLst/>
              </a:rPr>
              <a:t>	    </a:t>
            </a:r>
            <a:r>
              <a:rPr lang="en-US" sz="2400" b="1" i="1">
                <a:solidFill>
                  <a:srgbClr val="003300"/>
                </a:solidFill>
                <a:effectLst/>
              </a:rPr>
              <a:t>~ Ken Burns, National Geographic Adventure, June/July 2009</a:t>
            </a: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3172" name="Rectangle 4"/>
          <p:cNvSpPr>
            <a:spLocks noGrp="1" noRot="1" noChangeArrowheads="1"/>
          </p:cNvSpPr>
          <p:nvPr>
            <p:ph type="title"/>
          </p:nvPr>
        </p:nvSpPr>
        <p:spPr/>
        <p:txBody>
          <a:bodyPr/>
          <a:lstStyle/>
          <a:p>
            <a:r>
              <a:rPr lang="en-US" u="sng">
                <a:solidFill>
                  <a:srgbClr val="0000FF"/>
                </a:solidFill>
                <a:effectLst/>
                <a:latin typeface="Arial Unicode MS" pitchFamily="34" charset="-128"/>
              </a:rPr>
              <a:t>Asking the Right Questions</a:t>
            </a:r>
          </a:p>
        </p:txBody>
      </p:sp>
      <p:sp>
        <p:nvSpPr>
          <p:cNvPr id="263174" name="Rectangle 6"/>
          <p:cNvSpPr>
            <a:spLocks noGrp="1" noRot="1" noChangeArrowheads="1"/>
          </p:cNvSpPr>
          <p:nvPr>
            <p:ph type="body" idx="1"/>
          </p:nvPr>
        </p:nvSpPr>
        <p:spPr/>
        <p:txBody>
          <a:bodyPr/>
          <a:lstStyle/>
          <a:p>
            <a:r>
              <a:rPr lang="en-US">
                <a:solidFill>
                  <a:srgbClr val="000000"/>
                </a:solidFill>
                <a:effectLst/>
              </a:rPr>
              <a:t>How can </a:t>
            </a:r>
            <a:r>
              <a:rPr lang="en-US" u="sng">
                <a:solidFill>
                  <a:srgbClr val="000000"/>
                </a:solidFill>
                <a:effectLst/>
              </a:rPr>
              <a:t>you</a:t>
            </a:r>
            <a:r>
              <a:rPr lang="en-US">
                <a:solidFill>
                  <a:srgbClr val="000000"/>
                </a:solidFill>
                <a:effectLst/>
              </a:rPr>
              <a:t> make it relevant for your students?</a:t>
            </a:r>
          </a:p>
          <a:p>
            <a:r>
              <a:rPr lang="en-US">
                <a:solidFill>
                  <a:srgbClr val="000000"/>
                </a:solidFill>
                <a:effectLst/>
              </a:rPr>
              <a:t>How can </a:t>
            </a:r>
            <a:r>
              <a:rPr lang="en-US" u="sng">
                <a:solidFill>
                  <a:srgbClr val="000000"/>
                </a:solidFill>
                <a:effectLst/>
              </a:rPr>
              <a:t>you</a:t>
            </a:r>
            <a:r>
              <a:rPr lang="en-US">
                <a:solidFill>
                  <a:srgbClr val="000000"/>
                </a:solidFill>
                <a:effectLst/>
              </a:rPr>
              <a:t> bring the world to your classroom?</a:t>
            </a:r>
          </a:p>
          <a:p>
            <a:r>
              <a:rPr lang="en-US">
                <a:solidFill>
                  <a:srgbClr val="000000"/>
                </a:solidFill>
                <a:effectLst/>
              </a:rPr>
              <a:t>How can </a:t>
            </a:r>
            <a:r>
              <a:rPr lang="en-US" u="sng">
                <a:solidFill>
                  <a:srgbClr val="000000"/>
                </a:solidFill>
                <a:effectLst/>
              </a:rPr>
              <a:t>you</a:t>
            </a:r>
            <a:r>
              <a:rPr lang="en-US">
                <a:solidFill>
                  <a:srgbClr val="000000"/>
                </a:solidFill>
                <a:effectLst/>
              </a:rPr>
              <a:t> profoundly effect and engage your students?</a:t>
            </a:r>
          </a:p>
          <a:p>
            <a:r>
              <a:rPr lang="en-US" sz="3600" i="1" u="sng">
                <a:solidFill>
                  <a:srgbClr val="000000"/>
                </a:solidFill>
                <a:effectLst/>
              </a:rPr>
              <a:t>Do you want to educate all children well?</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70" name="Rectangle 6"/>
          <p:cNvSpPr>
            <a:spLocks noGrp="1" noRot="1" noChangeArrowheads="1"/>
          </p:cNvSpPr>
          <p:nvPr>
            <p:ph type="title"/>
          </p:nvPr>
        </p:nvSpPr>
        <p:spPr/>
        <p:txBody>
          <a:bodyPr/>
          <a:lstStyle/>
          <a:p>
            <a:r>
              <a:rPr lang="en-US" sz="4000">
                <a:solidFill>
                  <a:srgbClr val="0000FF"/>
                </a:solidFill>
                <a:latin typeface="Papyrus" pitchFamily="66" charset="0"/>
              </a:rPr>
              <a:t/>
            </a:r>
            <a:br>
              <a:rPr lang="en-US" sz="4000">
                <a:solidFill>
                  <a:srgbClr val="0000FF"/>
                </a:solidFill>
                <a:latin typeface="Papyrus" pitchFamily="66" charset="0"/>
              </a:rPr>
            </a:br>
            <a:r>
              <a:rPr lang="en-US" sz="4000">
                <a:solidFill>
                  <a:srgbClr val="0000FF"/>
                </a:solidFill>
                <a:latin typeface="Papyrus" pitchFamily="66" charset="0"/>
              </a:rPr>
              <a:t/>
            </a:r>
            <a:br>
              <a:rPr lang="en-US" sz="4000">
                <a:solidFill>
                  <a:srgbClr val="0000FF"/>
                </a:solidFill>
                <a:latin typeface="Papyrus" pitchFamily="66" charset="0"/>
              </a:rPr>
            </a:br>
            <a:r>
              <a:rPr lang="en-US" sz="4000" b="1">
                <a:solidFill>
                  <a:srgbClr val="0000FF"/>
                </a:solidFill>
                <a:effectLst/>
                <a:latin typeface="Papyrus" pitchFamily="66" charset="0"/>
              </a:rPr>
              <a:t>I would like to thank and recognize the following individuals:</a:t>
            </a:r>
            <a:br>
              <a:rPr lang="en-US" sz="4000" b="1">
                <a:solidFill>
                  <a:srgbClr val="0000FF"/>
                </a:solidFill>
                <a:effectLst/>
                <a:latin typeface="Papyrus" pitchFamily="66" charset="0"/>
              </a:rPr>
            </a:br>
            <a:endParaRPr lang="en-US" sz="4000" b="1">
              <a:solidFill>
                <a:srgbClr val="0000FF"/>
              </a:solidFill>
              <a:effectLst/>
              <a:latin typeface="Papyrus" pitchFamily="66" charset="0"/>
            </a:endParaRPr>
          </a:p>
        </p:txBody>
      </p:sp>
      <p:sp>
        <p:nvSpPr>
          <p:cNvPr id="267271" name="Rectangle 7"/>
          <p:cNvSpPr>
            <a:spLocks noGrp="1" noRot="1" noChangeArrowheads="1"/>
          </p:cNvSpPr>
          <p:nvPr>
            <p:ph type="body" idx="1"/>
          </p:nvPr>
        </p:nvSpPr>
        <p:spPr/>
        <p:txBody>
          <a:bodyPr/>
          <a:lstStyle/>
          <a:p>
            <a:pPr>
              <a:lnSpc>
                <a:spcPct val="80000"/>
              </a:lnSpc>
            </a:pPr>
            <a:endParaRPr lang="en-US">
              <a:solidFill>
                <a:srgbClr val="000000"/>
              </a:solidFill>
              <a:effectLst>
                <a:outerShdw blurRad="38100" dist="38100" dir="2700000" algn="tl">
                  <a:srgbClr val="FFFFFF"/>
                </a:outerShdw>
              </a:effectLst>
            </a:endParaRPr>
          </a:p>
          <a:p>
            <a:pPr>
              <a:lnSpc>
                <a:spcPct val="80000"/>
              </a:lnSpc>
            </a:pPr>
            <a:r>
              <a:rPr lang="en-US" sz="2800" b="1">
                <a:solidFill>
                  <a:srgbClr val="000000"/>
                </a:solidFill>
                <a:effectLst/>
                <a:latin typeface="Papyrus" pitchFamily="66" charset="0"/>
              </a:rPr>
              <a:t>John Conant for making this experience possible.</a:t>
            </a:r>
          </a:p>
          <a:p>
            <a:pPr>
              <a:lnSpc>
                <a:spcPct val="80000"/>
              </a:lnSpc>
            </a:pPr>
            <a:r>
              <a:rPr lang="en-US" sz="2800" b="1">
                <a:solidFill>
                  <a:srgbClr val="000000"/>
                </a:solidFill>
                <a:effectLst/>
                <a:latin typeface="Papyrus" pitchFamily="66" charset="0"/>
              </a:rPr>
              <a:t>Charlie Amlaner for his insights and his wonderful photographic images that far surpassed my own, so I used his.</a:t>
            </a:r>
          </a:p>
          <a:p>
            <a:pPr>
              <a:lnSpc>
                <a:spcPct val="80000"/>
              </a:lnSpc>
            </a:pPr>
            <a:r>
              <a:rPr lang="en-US" sz="2800" b="1">
                <a:solidFill>
                  <a:srgbClr val="000000"/>
                </a:solidFill>
                <a:effectLst/>
                <a:latin typeface="Papyrus" pitchFamily="66" charset="0"/>
              </a:rPr>
              <a:t>Randy Brist for the photographs of my husband Greg and I in The Boundary Waters Wilderness Area.</a:t>
            </a:r>
          </a:p>
          <a:p>
            <a:pPr>
              <a:lnSpc>
                <a:spcPct val="80000"/>
              </a:lnSpc>
            </a:pPr>
            <a:r>
              <a:rPr lang="en-US" sz="2800" b="1">
                <a:solidFill>
                  <a:srgbClr val="000000"/>
                </a:solidFill>
                <a:effectLst/>
                <a:latin typeface="Papyrus" pitchFamily="66" charset="0"/>
              </a:rPr>
              <a:t>The members of the Oakland High School team for taking the time away from home to “get out there” in an effort to serve our children well.</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Rot="1" noChangeArrowheads="1"/>
          </p:cNvSpPr>
          <p:nvPr>
            <p:ph type="title"/>
          </p:nvPr>
        </p:nvSpPr>
        <p:spPr/>
        <p:txBody>
          <a:bodyPr/>
          <a:lstStyle/>
          <a:p>
            <a:r>
              <a:rPr lang="en-US" sz="4000"/>
              <a:t>Yellowstone National Park</a:t>
            </a:r>
            <a:br>
              <a:rPr lang="en-US" sz="4000"/>
            </a:br>
            <a:r>
              <a:rPr lang="en-US" sz="4000"/>
              <a:t>A Field Experience</a:t>
            </a:r>
          </a:p>
        </p:txBody>
      </p:sp>
      <p:sp>
        <p:nvSpPr>
          <p:cNvPr id="2053" name="Rectangle 5"/>
          <p:cNvSpPr>
            <a:spLocks noGrp="1" noRot="1" noChangeArrowheads="1"/>
          </p:cNvSpPr>
          <p:nvPr>
            <p:ph type="body" sz="half" idx="1"/>
          </p:nvPr>
        </p:nvSpPr>
        <p:spPr>
          <a:xfrm>
            <a:off x="301625" y="1600200"/>
            <a:ext cx="4191000" cy="4498975"/>
          </a:xfrm>
        </p:spPr>
        <p:txBody>
          <a:bodyPr/>
          <a:lstStyle/>
          <a:p>
            <a:pPr algn="ctr">
              <a:buFont typeface="Arial" charset="0"/>
              <a:buNone/>
            </a:pPr>
            <a:r>
              <a:rPr lang="en-US" sz="2800"/>
              <a:t>Using</a:t>
            </a:r>
          </a:p>
          <a:p>
            <a:pPr algn="ctr">
              <a:buFont typeface="Arial" charset="0"/>
              <a:buNone/>
            </a:pPr>
            <a:r>
              <a:rPr lang="en-US" sz="2800">
                <a:solidFill>
                  <a:srgbClr val="0000FF"/>
                </a:solidFill>
              </a:rPr>
              <a:t>Natural Resources </a:t>
            </a:r>
          </a:p>
          <a:p>
            <a:pPr algn="ctr">
              <a:buFont typeface="Arial" charset="0"/>
              <a:buNone/>
            </a:pPr>
            <a:r>
              <a:rPr lang="en-US" sz="2800"/>
              <a:t>and</a:t>
            </a:r>
          </a:p>
          <a:p>
            <a:pPr algn="ctr">
              <a:buFont typeface="Arial" charset="0"/>
              <a:buNone/>
            </a:pPr>
            <a:r>
              <a:rPr lang="en-US" sz="2800">
                <a:solidFill>
                  <a:srgbClr val="0000FF"/>
                </a:solidFill>
              </a:rPr>
              <a:t>Public Choice</a:t>
            </a:r>
          </a:p>
          <a:p>
            <a:pPr algn="ctr">
              <a:buFont typeface="Arial" charset="0"/>
              <a:buNone/>
            </a:pPr>
            <a:r>
              <a:rPr lang="en-US" sz="2800"/>
              <a:t>to </a:t>
            </a:r>
          </a:p>
          <a:p>
            <a:pPr algn="ctr">
              <a:buFont typeface="Arial" charset="0"/>
              <a:buNone/>
            </a:pPr>
            <a:r>
              <a:rPr lang="en-US" sz="2800">
                <a:solidFill>
                  <a:srgbClr val="0000FF"/>
                </a:solidFill>
              </a:rPr>
              <a:t>Change How</a:t>
            </a:r>
          </a:p>
          <a:p>
            <a:pPr algn="ctr">
              <a:buFont typeface="Arial" charset="0"/>
              <a:buNone/>
            </a:pPr>
            <a:r>
              <a:rPr lang="en-US" sz="2800"/>
              <a:t>we</a:t>
            </a:r>
          </a:p>
          <a:p>
            <a:pPr algn="ctr">
              <a:buFont typeface="Arial" charset="0"/>
              <a:buNone/>
            </a:pPr>
            <a:r>
              <a:rPr lang="en-US" sz="2800">
                <a:solidFill>
                  <a:srgbClr val="0000FF"/>
                </a:solidFill>
              </a:rPr>
              <a:t>Teach</a:t>
            </a:r>
          </a:p>
        </p:txBody>
      </p:sp>
      <p:pic>
        <p:nvPicPr>
          <p:cNvPr id="2055" name="Picture 7" descr="wolf tree"/>
          <p:cNvPicPr>
            <a:picLocks noGrp="1" noChangeAspect="1" noChangeArrowheads="1"/>
          </p:cNvPicPr>
          <p:nvPr>
            <p:ph type="clipArt" sz="half" idx="2"/>
          </p:nvPr>
        </p:nvPicPr>
        <p:blipFill>
          <a:blip r:embed="rId2"/>
          <a:srcRect/>
          <a:stretch>
            <a:fillRect/>
          </a:stretch>
        </p:blipFill>
        <p:spPr>
          <a:xfrm>
            <a:off x="4651375" y="2338388"/>
            <a:ext cx="4191000" cy="3022600"/>
          </a:xfrm>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p:txBody>
          <a:bodyPr/>
          <a:lstStyle/>
          <a:p>
            <a:r>
              <a:rPr lang="en-US"/>
              <a:t>The National Park Service</a:t>
            </a:r>
          </a:p>
        </p:txBody>
      </p:sp>
      <p:pic>
        <p:nvPicPr>
          <p:cNvPr id="4103" name="Picture 7" descr="NPS"/>
          <p:cNvPicPr>
            <a:picLocks noGrp="1" noChangeAspect="1" noChangeArrowheads="1"/>
          </p:cNvPicPr>
          <p:nvPr>
            <p:ph sz="half" idx="1"/>
          </p:nvPr>
        </p:nvPicPr>
        <p:blipFill>
          <a:blip r:embed="rId2"/>
          <a:srcRect/>
          <a:stretch>
            <a:fillRect/>
          </a:stretch>
        </p:blipFill>
        <p:spPr>
          <a:xfrm>
            <a:off x="3732213" y="1600200"/>
            <a:ext cx="1677987" cy="2190750"/>
          </a:xfrm>
        </p:spPr>
      </p:pic>
      <p:sp>
        <p:nvSpPr>
          <p:cNvPr id="4105" name="Rectangle 9"/>
          <p:cNvSpPr>
            <a:spLocks noGrp="1" noChangeArrowheads="1"/>
          </p:cNvSpPr>
          <p:nvPr>
            <p:ph type="body" sz="half" idx="2"/>
          </p:nvPr>
        </p:nvSpPr>
        <p:spPr>
          <a:xfrm>
            <a:off x="457200" y="3940175"/>
            <a:ext cx="8229600" cy="2190750"/>
          </a:xfrm>
        </p:spPr>
        <p:txBody>
          <a:bodyPr/>
          <a:lstStyle/>
          <a:p>
            <a:pPr>
              <a:lnSpc>
                <a:spcPct val="90000"/>
              </a:lnSpc>
              <a:buFont typeface="Wingdings" pitchFamily="2" charset="2"/>
              <a:buNone/>
            </a:pPr>
            <a:r>
              <a:rPr lang="en-US" sz="2800">
                <a:latin typeface="Arial Unicode MS" pitchFamily="34" charset="-128"/>
              </a:rPr>
              <a:t>   The National Park Service preserves unimpaired the natural and cultural resources and values of the national park system for the enjoyment, education, and inspiration of this and future generations.</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6" name="Rectangle 4"/>
          <p:cNvSpPr>
            <a:spLocks noGrp="1" noChangeArrowheads="1"/>
          </p:cNvSpPr>
          <p:nvPr>
            <p:ph type="title"/>
          </p:nvPr>
        </p:nvSpPr>
        <p:spPr/>
        <p:txBody>
          <a:bodyPr/>
          <a:lstStyle/>
          <a:p>
            <a:r>
              <a:rPr lang="en-US" u="sng">
                <a:effectLst/>
              </a:rPr>
              <a:t>Maintaining the Balance</a:t>
            </a:r>
          </a:p>
        </p:txBody>
      </p:sp>
      <p:sp>
        <p:nvSpPr>
          <p:cNvPr id="274437" name="Rectangle 5"/>
          <p:cNvSpPr>
            <a:spLocks noGrp="1" noChangeArrowheads="1"/>
          </p:cNvSpPr>
          <p:nvPr>
            <p:ph type="body" sz="half" idx="1"/>
          </p:nvPr>
        </p:nvSpPr>
        <p:spPr/>
        <p:txBody>
          <a:bodyPr/>
          <a:lstStyle/>
          <a:p>
            <a:pPr algn="ctr">
              <a:buFont typeface="Wingdings" pitchFamily="2" charset="2"/>
              <a:buNone/>
            </a:pPr>
            <a:r>
              <a:rPr lang="en-US" sz="4000">
                <a:effectLst/>
              </a:rPr>
              <a:t>Preserve and</a:t>
            </a:r>
          </a:p>
          <a:p>
            <a:pPr algn="ctr">
              <a:buFont typeface="Wingdings" pitchFamily="2" charset="2"/>
              <a:buNone/>
            </a:pPr>
            <a:r>
              <a:rPr lang="en-US" sz="4000">
                <a:effectLst/>
              </a:rPr>
              <a:t>Protect</a:t>
            </a:r>
          </a:p>
          <a:p>
            <a:pPr algn="ctr">
              <a:buFont typeface="Wingdings" pitchFamily="2" charset="2"/>
              <a:buNone/>
            </a:pPr>
            <a:r>
              <a:rPr lang="en-US" sz="3600">
                <a:effectLst/>
              </a:rPr>
              <a:t>vs.</a:t>
            </a:r>
          </a:p>
          <a:p>
            <a:pPr algn="ctr">
              <a:buFont typeface="Wingdings" pitchFamily="2" charset="2"/>
              <a:buNone/>
            </a:pPr>
            <a:r>
              <a:rPr lang="en-US" sz="3600">
                <a:effectLst/>
              </a:rPr>
              <a:t>“For the People”</a:t>
            </a:r>
          </a:p>
          <a:p>
            <a:pPr algn="ctr">
              <a:buFont typeface="Wingdings" pitchFamily="2" charset="2"/>
              <a:buNone/>
            </a:pPr>
            <a:r>
              <a:rPr lang="en-US" sz="3600">
                <a:effectLst/>
              </a:rPr>
              <a:t>“All the People”</a:t>
            </a:r>
          </a:p>
          <a:p>
            <a:pPr algn="ctr">
              <a:buFont typeface="Wingdings" pitchFamily="2" charset="2"/>
              <a:buNone/>
            </a:pPr>
            <a:endParaRPr lang="en-US" sz="3600">
              <a:effectLst/>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Rectangle 9"/>
          <p:cNvSpPr>
            <a:spLocks noGrp="1" noChangeArrowheads="1"/>
          </p:cNvSpPr>
          <p:nvPr>
            <p:ph type="title"/>
          </p:nvPr>
        </p:nvSpPr>
        <p:spPr/>
        <p:txBody>
          <a:bodyPr/>
          <a:lstStyle/>
          <a:p>
            <a:r>
              <a:rPr lang="en-US"/>
              <a:t>To Preserve Unimpaired</a:t>
            </a:r>
          </a:p>
        </p:txBody>
      </p:sp>
      <p:sp>
        <p:nvSpPr>
          <p:cNvPr id="8202" name="Rectangle 10"/>
          <p:cNvSpPr>
            <a:spLocks noGrp="1" noChangeArrowheads="1"/>
          </p:cNvSpPr>
          <p:nvPr>
            <p:ph type="body" sz="half" idx="1"/>
          </p:nvPr>
        </p:nvSpPr>
        <p:spPr/>
        <p:txBody>
          <a:bodyPr/>
          <a:lstStyle/>
          <a:p>
            <a:pPr algn="ctr">
              <a:buFontTx/>
              <a:buNone/>
            </a:pPr>
            <a:endParaRPr lang="en-US" sz="4000"/>
          </a:p>
          <a:p>
            <a:pPr algn="ctr">
              <a:buFontTx/>
              <a:buNone/>
            </a:pPr>
            <a:r>
              <a:rPr lang="en-US" sz="4000"/>
              <a:t>The </a:t>
            </a:r>
          </a:p>
          <a:p>
            <a:pPr algn="ctr">
              <a:buFontTx/>
              <a:buNone/>
            </a:pPr>
            <a:r>
              <a:rPr lang="en-US" sz="4000"/>
              <a:t>Natural</a:t>
            </a:r>
          </a:p>
          <a:p>
            <a:pPr algn="ctr">
              <a:buFontTx/>
              <a:buNone/>
            </a:pPr>
            <a:r>
              <a:rPr lang="en-US" sz="4000"/>
              <a:t>Resources</a:t>
            </a:r>
          </a:p>
        </p:txBody>
      </p:sp>
      <p:pic>
        <p:nvPicPr>
          <p:cNvPr id="8206" name="Picture 14" descr="hawk"/>
          <p:cNvPicPr>
            <a:picLocks noGrp="1" noChangeAspect="1" noChangeArrowheads="1"/>
          </p:cNvPicPr>
          <p:nvPr>
            <p:ph sz="quarter" idx="3"/>
          </p:nvPr>
        </p:nvPicPr>
        <p:blipFill>
          <a:blip r:embed="rId2"/>
          <a:srcRect/>
          <a:stretch>
            <a:fillRect/>
          </a:stretch>
        </p:blipFill>
        <p:spPr>
          <a:xfrm>
            <a:off x="4648200" y="3733800"/>
            <a:ext cx="2916238" cy="2187575"/>
          </a:xfrm>
        </p:spPr>
      </p:pic>
      <p:pic>
        <p:nvPicPr>
          <p:cNvPr id="8210" name="Picture 18" descr="bison by geyser"/>
          <p:cNvPicPr>
            <a:picLocks noGrp="1" noChangeAspect="1" noChangeArrowheads="1"/>
          </p:cNvPicPr>
          <p:nvPr>
            <p:ph sz="quarter" idx="2"/>
          </p:nvPr>
        </p:nvPicPr>
        <p:blipFill>
          <a:blip r:embed="rId3" cstate="print"/>
          <a:srcRect/>
          <a:stretch>
            <a:fillRect/>
          </a:stretch>
        </p:blipFill>
        <p:spPr>
          <a:xfrm>
            <a:off x="4495800" y="1219200"/>
            <a:ext cx="3098800" cy="2171700"/>
          </a:xfrm>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4" name="Rectangle 16"/>
          <p:cNvSpPr>
            <a:spLocks noGrp="1" noChangeArrowheads="1"/>
          </p:cNvSpPr>
          <p:nvPr>
            <p:ph type="title"/>
          </p:nvPr>
        </p:nvSpPr>
        <p:spPr/>
        <p:txBody>
          <a:bodyPr/>
          <a:lstStyle/>
          <a:p>
            <a:r>
              <a:rPr lang="en-US"/>
              <a:t>To Preserve Unimpaired</a:t>
            </a:r>
          </a:p>
        </p:txBody>
      </p:sp>
      <p:sp>
        <p:nvSpPr>
          <p:cNvPr id="12305" name="Rectangle 17"/>
          <p:cNvSpPr>
            <a:spLocks noGrp="1" noChangeArrowheads="1"/>
          </p:cNvSpPr>
          <p:nvPr>
            <p:ph type="body" sz="half" idx="1"/>
          </p:nvPr>
        </p:nvSpPr>
        <p:spPr/>
        <p:txBody>
          <a:bodyPr/>
          <a:lstStyle/>
          <a:p>
            <a:pPr>
              <a:lnSpc>
                <a:spcPct val="90000"/>
              </a:lnSpc>
            </a:pPr>
            <a:endParaRPr lang="en-US" sz="2800"/>
          </a:p>
          <a:p>
            <a:pPr>
              <a:lnSpc>
                <a:spcPct val="90000"/>
              </a:lnSpc>
            </a:pPr>
            <a:endParaRPr lang="en-US" sz="2800"/>
          </a:p>
          <a:p>
            <a:pPr algn="ctr">
              <a:lnSpc>
                <a:spcPct val="90000"/>
              </a:lnSpc>
              <a:buFontTx/>
              <a:buNone/>
            </a:pPr>
            <a:endParaRPr lang="en-US" sz="4000"/>
          </a:p>
          <a:p>
            <a:pPr algn="ctr">
              <a:lnSpc>
                <a:spcPct val="90000"/>
              </a:lnSpc>
              <a:buFontTx/>
              <a:buNone/>
            </a:pPr>
            <a:endParaRPr lang="en-US" sz="4000"/>
          </a:p>
          <a:p>
            <a:pPr algn="ctr">
              <a:lnSpc>
                <a:spcPct val="90000"/>
              </a:lnSpc>
              <a:buFontTx/>
              <a:buNone/>
            </a:pPr>
            <a:r>
              <a:rPr lang="en-US" sz="4000"/>
              <a:t>The </a:t>
            </a:r>
          </a:p>
          <a:p>
            <a:pPr algn="ctr">
              <a:lnSpc>
                <a:spcPct val="90000"/>
              </a:lnSpc>
              <a:buFontTx/>
              <a:buNone/>
            </a:pPr>
            <a:r>
              <a:rPr lang="en-US" sz="4000"/>
              <a:t>Cultural </a:t>
            </a:r>
          </a:p>
          <a:p>
            <a:pPr algn="ctr">
              <a:lnSpc>
                <a:spcPct val="90000"/>
              </a:lnSpc>
              <a:buFontTx/>
              <a:buNone/>
            </a:pPr>
            <a:r>
              <a:rPr lang="en-US" sz="4000"/>
              <a:t>Resources</a:t>
            </a:r>
          </a:p>
        </p:txBody>
      </p:sp>
      <p:pic>
        <p:nvPicPr>
          <p:cNvPr id="12316" name="Picture 28" descr="Native-American-Dancer-266862"/>
          <p:cNvPicPr>
            <a:picLocks noChangeAspect="1" noChangeArrowheads="1"/>
          </p:cNvPicPr>
          <p:nvPr/>
        </p:nvPicPr>
        <p:blipFill>
          <a:blip r:embed="rId2"/>
          <a:srcRect/>
          <a:stretch>
            <a:fillRect/>
          </a:stretch>
        </p:blipFill>
        <p:spPr bwMode="auto">
          <a:xfrm>
            <a:off x="685800" y="1143000"/>
            <a:ext cx="4267200" cy="2438400"/>
          </a:xfrm>
          <a:prstGeom prst="rect">
            <a:avLst/>
          </a:prstGeom>
          <a:noFill/>
        </p:spPr>
      </p:pic>
      <p:sp>
        <p:nvSpPr>
          <p:cNvPr id="12319" name="Rectangle 31"/>
          <p:cNvSpPr>
            <a:spLocks noChangeArrowheads="1"/>
          </p:cNvSpPr>
          <p:nvPr/>
        </p:nvSpPr>
        <p:spPr bwMode="auto">
          <a:xfrm>
            <a:off x="0" y="3429000"/>
            <a:ext cx="9144000" cy="0"/>
          </a:xfrm>
          <a:prstGeom prst="rect">
            <a:avLst/>
          </a:prstGeom>
          <a:noFill/>
          <a:ln w="9525">
            <a:noFill/>
            <a:miter lim="800000"/>
            <a:headEnd/>
            <a:tailEnd/>
          </a:ln>
          <a:effectLst/>
        </p:spPr>
        <p:txBody>
          <a:bodyPr anchor="ctr">
            <a:spAutoFit/>
          </a:bodyPr>
          <a:lstStyle/>
          <a:p>
            <a:pPr eaLnBrk="1" hangingPunct="1"/>
            <a:endParaRPr lang="en-US"/>
          </a:p>
        </p:txBody>
      </p:sp>
      <p:sp>
        <p:nvSpPr>
          <p:cNvPr id="12320" name="Rectangle 32"/>
          <p:cNvSpPr>
            <a:spLocks noChangeArrowheads="1"/>
          </p:cNvSpPr>
          <p:nvPr/>
        </p:nvSpPr>
        <p:spPr bwMode="auto">
          <a:xfrm>
            <a:off x="0" y="3429000"/>
            <a:ext cx="9144000" cy="0"/>
          </a:xfrm>
          <a:prstGeom prst="rect">
            <a:avLst/>
          </a:prstGeom>
          <a:noFill/>
          <a:ln w="9525">
            <a:noFill/>
            <a:miter lim="800000"/>
            <a:headEnd/>
            <a:tailEnd/>
          </a:ln>
          <a:effectLst/>
        </p:spPr>
        <p:txBody>
          <a:bodyPr anchor="ctr">
            <a:spAutoFit/>
          </a:bodyPr>
          <a:lstStyle/>
          <a:p>
            <a:pPr eaLnBrk="1" hangingPunct="1"/>
            <a:endParaRPr lang="en-US"/>
          </a:p>
        </p:txBody>
      </p:sp>
      <p:pic>
        <p:nvPicPr>
          <p:cNvPr id="12322" name="Picture 34" descr="t295324395_77017_4"/>
          <p:cNvPicPr>
            <a:picLocks noChangeAspect="1" noChangeArrowheads="1"/>
          </p:cNvPicPr>
          <p:nvPr/>
        </p:nvPicPr>
        <p:blipFill>
          <a:blip r:embed="rId3"/>
          <a:srcRect/>
          <a:stretch>
            <a:fillRect/>
          </a:stretch>
        </p:blipFill>
        <p:spPr bwMode="auto">
          <a:xfrm>
            <a:off x="5410200" y="1143000"/>
            <a:ext cx="2667000" cy="2600325"/>
          </a:xfrm>
          <a:prstGeom prst="rect">
            <a:avLst/>
          </a:prstGeom>
          <a:noFill/>
        </p:spPr>
      </p:pic>
      <p:sp>
        <p:nvSpPr>
          <p:cNvPr id="12323" name="Rectangle 35"/>
          <p:cNvSpPr>
            <a:spLocks noChangeArrowheads="1"/>
          </p:cNvSpPr>
          <p:nvPr/>
        </p:nvSpPr>
        <p:spPr bwMode="auto">
          <a:xfrm>
            <a:off x="0" y="3429000"/>
            <a:ext cx="9144000" cy="0"/>
          </a:xfrm>
          <a:prstGeom prst="rect">
            <a:avLst/>
          </a:prstGeom>
          <a:noFill/>
          <a:ln w="9525">
            <a:noFill/>
            <a:miter lim="800000"/>
            <a:headEnd/>
            <a:tailEnd/>
          </a:ln>
          <a:effectLst/>
        </p:spPr>
        <p:txBody>
          <a:bodyPr anchor="ctr">
            <a:spAutoFit/>
          </a:bodyPr>
          <a:lstStyle/>
          <a:p>
            <a:pPr eaLnBrk="1" hangingPunct="1"/>
            <a:endParaRPr lang="en-US"/>
          </a:p>
        </p:txBody>
      </p:sp>
      <p:sp>
        <p:nvSpPr>
          <p:cNvPr id="12324" name="Rectangle 36"/>
          <p:cNvSpPr>
            <a:spLocks noChangeArrowheads="1"/>
          </p:cNvSpPr>
          <p:nvPr/>
        </p:nvSpPr>
        <p:spPr bwMode="auto">
          <a:xfrm>
            <a:off x="0" y="0"/>
            <a:ext cx="9144000" cy="0"/>
          </a:xfrm>
          <a:prstGeom prst="rect">
            <a:avLst/>
          </a:prstGeom>
          <a:noFill/>
          <a:ln w="9525">
            <a:noFill/>
            <a:miter lim="800000"/>
            <a:headEnd/>
            <a:tailEnd/>
          </a:ln>
          <a:effectLst/>
        </p:spPr>
        <p:txBody>
          <a:bodyPr anchor="ctr">
            <a:spAutoFit/>
          </a:bodyPr>
          <a:lstStyle/>
          <a:p>
            <a:pPr eaLnBrk="1" hangingPunct="1"/>
            <a:endParaRPr lang="en-US"/>
          </a:p>
        </p:txBody>
      </p:sp>
      <p:sp>
        <p:nvSpPr>
          <p:cNvPr id="12331" name="Rectangle 43"/>
          <p:cNvSpPr>
            <a:spLocks noGrp="1" noChangeArrowheads="1"/>
          </p:cNvSpPr>
          <p:nvPr>
            <p:ph sz="quarter" idx="3"/>
          </p:nvPr>
        </p:nvSpPr>
        <p:spPr/>
        <p:txBody>
          <a:bodyPr/>
          <a:lstStyle/>
          <a:p>
            <a:endParaRPr lang="en-US" sz="2400"/>
          </a:p>
        </p:txBody>
      </p:sp>
      <p:pic>
        <p:nvPicPr>
          <p:cNvPr id="12333" name="Picture 45" descr="Buffalo Photograph : Moving with Spirit.">
            <a:hlinkClick r:id="rId4"/>
          </p:cNvPr>
          <p:cNvPicPr>
            <a:picLocks noChangeAspect="1" noChangeArrowheads="1"/>
          </p:cNvPicPr>
          <p:nvPr/>
        </p:nvPicPr>
        <p:blipFill>
          <a:blip r:embed="rId5"/>
          <a:srcRect/>
          <a:stretch>
            <a:fillRect/>
          </a:stretch>
        </p:blipFill>
        <p:spPr bwMode="auto">
          <a:xfrm>
            <a:off x="4572000" y="3810000"/>
            <a:ext cx="4419600" cy="2819400"/>
          </a:xfrm>
          <a:prstGeom prst="rect">
            <a:avLst/>
          </a:prstGeom>
          <a:noFill/>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aple">
  <a:themeElements>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Map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eamwork">
  <a:themeElements>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Teamwork">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Satellite Dish">
  <a:themeElements>
    <a:clrScheme name="Satellite Dish 4">
      <a:dk1>
        <a:srgbClr val="666A5C"/>
      </a:dk1>
      <a:lt1>
        <a:srgbClr val="FFFFFF"/>
      </a:lt1>
      <a:dk2>
        <a:srgbClr val="757868"/>
      </a:dk2>
      <a:lt2>
        <a:srgbClr val="C4C3AA"/>
      </a:lt2>
      <a:accent1>
        <a:srgbClr val="9AC2C0"/>
      </a:accent1>
      <a:accent2>
        <a:srgbClr val="4D4F45"/>
      </a:accent2>
      <a:accent3>
        <a:srgbClr val="BDBEB9"/>
      </a:accent3>
      <a:accent4>
        <a:srgbClr val="DADADA"/>
      </a:accent4>
      <a:accent5>
        <a:srgbClr val="CADDDC"/>
      </a:accent5>
      <a:accent6>
        <a:srgbClr val="45473E"/>
      </a:accent6>
      <a:hlink>
        <a:srgbClr val="009999"/>
      </a:hlink>
      <a:folHlink>
        <a:srgbClr val="BFCB4F"/>
      </a:folHlink>
    </a:clrScheme>
    <a:fontScheme name="Satellite Dish">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atellite Dish 1">
        <a:dk1>
          <a:srgbClr val="660000"/>
        </a:dk1>
        <a:lt1>
          <a:srgbClr val="FFFFFF"/>
        </a:lt1>
        <a:dk2>
          <a:srgbClr val="A80000"/>
        </a:dk2>
        <a:lt2>
          <a:srgbClr val="FFFF99"/>
        </a:lt2>
        <a:accent1>
          <a:srgbClr val="FF6600"/>
        </a:accent1>
        <a:accent2>
          <a:srgbClr val="6A0000"/>
        </a:accent2>
        <a:accent3>
          <a:srgbClr val="D1AAAA"/>
        </a:accent3>
        <a:accent4>
          <a:srgbClr val="DADADA"/>
        </a:accent4>
        <a:accent5>
          <a:srgbClr val="FFB8AA"/>
        </a:accent5>
        <a:accent6>
          <a:srgbClr val="5F00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
      <a:clrScheme name="Satellite Dish 2">
        <a:dk1>
          <a:srgbClr val="6A4700"/>
        </a:dk1>
        <a:lt1>
          <a:srgbClr val="FFFFFF"/>
        </a:lt1>
        <a:dk2>
          <a:srgbClr val="522900"/>
        </a:dk2>
        <a:lt2>
          <a:srgbClr val="FFFF99"/>
        </a:lt2>
        <a:accent1>
          <a:srgbClr val="CC9900"/>
        </a:accent1>
        <a:accent2>
          <a:srgbClr val="9C7300"/>
        </a:accent2>
        <a:accent3>
          <a:srgbClr val="B3ACAA"/>
        </a:accent3>
        <a:accent4>
          <a:srgbClr val="DADADA"/>
        </a:accent4>
        <a:accent5>
          <a:srgbClr val="E2CAAA"/>
        </a:accent5>
        <a:accent6>
          <a:srgbClr val="8D6800"/>
        </a:accent6>
        <a:hlink>
          <a:srgbClr val="FF9900"/>
        </a:hlink>
        <a:folHlink>
          <a:srgbClr val="FFFF66"/>
        </a:folHlink>
      </a:clrScheme>
      <a:clrMap bg1="dk2" tx1="lt1" bg2="dk1" tx2="lt2" accent1="accent1" accent2="accent2" accent3="accent3" accent4="accent4" accent5="accent5" accent6="accent6" hlink="hlink" folHlink="folHlink"/>
    </a:extraClrScheme>
    <a:extraClrScheme>
      <a:clrScheme name="Satellite Dish 3">
        <a:dk1>
          <a:srgbClr val="495630"/>
        </a:dk1>
        <a:lt1>
          <a:srgbClr val="FFFFCC"/>
        </a:lt1>
        <a:dk2>
          <a:srgbClr val="2D361C"/>
        </a:dk2>
        <a:lt2>
          <a:srgbClr val="BAD38D"/>
        </a:lt2>
        <a:accent1>
          <a:srgbClr val="68803E"/>
        </a:accent1>
        <a:accent2>
          <a:srgbClr val="556636"/>
        </a:accent2>
        <a:accent3>
          <a:srgbClr val="ADAEAB"/>
        </a:accent3>
        <a:accent4>
          <a:srgbClr val="DADAAE"/>
        </a:accent4>
        <a:accent5>
          <a:srgbClr val="B9C0AF"/>
        </a:accent5>
        <a:accent6>
          <a:srgbClr val="4C5C30"/>
        </a:accent6>
        <a:hlink>
          <a:srgbClr val="339933"/>
        </a:hlink>
        <a:folHlink>
          <a:srgbClr val="D9D400"/>
        </a:folHlink>
      </a:clrScheme>
      <a:clrMap bg1="dk2" tx1="lt1" bg2="dk1" tx2="lt2" accent1="accent1" accent2="accent2" accent3="accent3" accent4="accent4" accent5="accent5" accent6="accent6" hlink="hlink" folHlink="folHlink"/>
    </a:extraClrScheme>
    <a:extraClrScheme>
      <a:clrScheme name="Satellite Dish 4">
        <a:dk1>
          <a:srgbClr val="666A5C"/>
        </a:dk1>
        <a:lt1>
          <a:srgbClr val="FFFFFF"/>
        </a:lt1>
        <a:dk2>
          <a:srgbClr val="757868"/>
        </a:dk2>
        <a:lt2>
          <a:srgbClr val="C4C3AA"/>
        </a:lt2>
        <a:accent1>
          <a:srgbClr val="9AC2C0"/>
        </a:accent1>
        <a:accent2>
          <a:srgbClr val="4D4F45"/>
        </a:accent2>
        <a:accent3>
          <a:srgbClr val="BDBEB9"/>
        </a:accent3>
        <a:accent4>
          <a:srgbClr val="DADADA"/>
        </a:accent4>
        <a:accent5>
          <a:srgbClr val="CADDDC"/>
        </a:accent5>
        <a:accent6>
          <a:srgbClr val="45473E"/>
        </a:accent6>
        <a:hlink>
          <a:srgbClr val="009999"/>
        </a:hlink>
        <a:folHlink>
          <a:srgbClr val="BFCB4F"/>
        </a:folHlink>
      </a:clrScheme>
      <a:clrMap bg1="dk2" tx1="lt1" bg2="dk1" tx2="lt2" accent1="accent1" accent2="accent2" accent3="accent3" accent4="accent4" accent5="accent5" accent6="accent6" hlink="hlink" folHlink="folHlink"/>
    </a:extraClrScheme>
    <a:extraClrScheme>
      <a:clrScheme name="Satellite Dish 5">
        <a:dk1>
          <a:srgbClr val="006664"/>
        </a:dk1>
        <a:lt1>
          <a:srgbClr val="FFFFFF"/>
        </a:lt1>
        <a:dk2>
          <a:srgbClr val="00908D"/>
        </a:dk2>
        <a:lt2>
          <a:srgbClr val="ADE5CD"/>
        </a:lt2>
        <a:accent1>
          <a:srgbClr val="00CCFF"/>
        </a:accent1>
        <a:accent2>
          <a:srgbClr val="006666"/>
        </a:accent2>
        <a:accent3>
          <a:srgbClr val="AAC6C5"/>
        </a:accent3>
        <a:accent4>
          <a:srgbClr val="DADADA"/>
        </a:accent4>
        <a:accent5>
          <a:srgbClr val="AAE2FF"/>
        </a:accent5>
        <a:accent6>
          <a:srgbClr val="005C5C"/>
        </a:accent6>
        <a:hlink>
          <a:srgbClr val="6DD8DB"/>
        </a:hlink>
        <a:folHlink>
          <a:srgbClr val="C5E2FF"/>
        </a:folHlink>
      </a:clrScheme>
      <a:clrMap bg1="dk2" tx1="lt1" bg2="dk1" tx2="lt2" accent1="accent1" accent2="accent2" accent3="accent3" accent4="accent4" accent5="accent5" accent6="accent6" hlink="hlink" folHlink="folHlink"/>
    </a:extraClrScheme>
    <a:extraClrScheme>
      <a:clrScheme name="Satellite Dish 6">
        <a:dk1>
          <a:srgbClr val="000000"/>
        </a:dk1>
        <a:lt1>
          <a:srgbClr val="DDDCC5"/>
        </a:lt1>
        <a:dk2>
          <a:srgbClr val="000000"/>
        </a:dk2>
        <a:lt2>
          <a:srgbClr val="B9B695"/>
        </a:lt2>
        <a:accent1>
          <a:srgbClr val="EAEBE9"/>
        </a:accent1>
        <a:accent2>
          <a:srgbClr val="BFBFAB"/>
        </a:accent2>
        <a:accent3>
          <a:srgbClr val="EBEBDF"/>
        </a:accent3>
        <a:accent4>
          <a:srgbClr val="000000"/>
        </a:accent4>
        <a:accent5>
          <a:srgbClr val="F3F3F2"/>
        </a:accent5>
        <a:accent6>
          <a:srgbClr val="ADAD9B"/>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atellite Dish 7">
        <a:dk1>
          <a:srgbClr val="000000"/>
        </a:dk1>
        <a:lt1>
          <a:srgbClr val="FFFFFF"/>
        </a:lt1>
        <a:dk2>
          <a:srgbClr val="000000"/>
        </a:dk2>
        <a:lt2>
          <a:srgbClr val="B2B2B2"/>
        </a:lt2>
        <a:accent1>
          <a:srgbClr val="336699"/>
        </a:accent1>
        <a:accent2>
          <a:srgbClr val="5F5F5F"/>
        </a:accent2>
        <a:accent3>
          <a:srgbClr val="AAAAAA"/>
        </a:accent3>
        <a:accent4>
          <a:srgbClr val="DADADA"/>
        </a:accent4>
        <a:accent5>
          <a:srgbClr val="ADB8CA"/>
        </a:accent5>
        <a:accent6>
          <a:srgbClr val="555555"/>
        </a:accent6>
        <a:hlink>
          <a:srgbClr val="BBE5FF"/>
        </a:hlink>
        <a:folHlink>
          <a:srgbClr val="B6B3E1"/>
        </a:folHlink>
      </a:clrScheme>
      <a:clrMap bg1="dk2" tx1="lt1" bg2="dk1" tx2="lt2" accent1="accent1" accent2="accent2" accent3="accent3" accent4="accent4" accent5="accent5" accent6="accent6" hlink="hlink" folHlink="folHlink"/>
    </a:extraClrScheme>
    <a:extraClrScheme>
      <a:clrScheme name="Satellite Dish 8">
        <a:dk1>
          <a:srgbClr val="000090"/>
        </a:dk1>
        <a:lt1>
          <a:srgbClr val="EAEAEA"/>
        </a:lt1>
        <a:dk2>
          <a:srgbClr val="3A3AB2"/>
        </a:dk2>
        <a:lt2>
          <a:srgbClr val="CAD4DC"/>
        </a:lt2>
        <a:accent1>
          <a:srgbClr val="3974AF"/>
        </a:accent1>
        <a:accent2>
          <a:srgbClr val="232369"/>
        </a:accent2>
        <a:accent3>
          <a:srgbClr val="AEAED5"/>
        </a:accent3>
        <a:accent4>
          <a:srgbClr val="C8C8C8"/>
        </a:accent4>
        <a:accent5>
          <a:srgbClr val="AEBCD4"/>
        </a:accent5>
        <a:accent6>
          <a:srgbClr val="1F1F5E"/>
        </a:accent6>
        <a:hlink>
          <a:srgbClr val="00CCFF"/>
        </a:hlink>
        <a:folHlink>
          <a:srgbClr val="6699FF"/>
        </a:folHlink>
      </a:clrScheme>
      <a:clrMap bg1="dk2" tx1="lt1" bg2="dk1" tx2="lt2" accent1="accent1" accent2="accent2" accent3="accent3" accent4="accent4" accent5="accent5" accent6="accent6" hlink="hlink" folHlink="folHlink"/>
    </a:extraClrScheme>
    <a:extraClrScheme>
      <a:clrScheme name="Satellite Dish 9">
        <a:dk1>
          <a:srgbClr val="9C9C9C"/>
        </a:dk1>
        <a:lt1>
          <a:srgbClr val="FFFFFF"/>
        </a:lt1>
        <a:dk2>
          <a:srgbClr val="8696CA"/>
        </a:dk2>
        <a:lt2>
          <a:srgbClr val="FFFFFF"/>
        </a:lt2>
        <a:accent1>
          <a:srgbClr val="97D1D5"/>
        </a:accent1>
        <a:accent2>
          <a:srgbClr val="666699"/>
        </a:accent2>
        <a:accent3>
          <a:srgbClr val="C3C9E1"/>
        </a:accent3>
        <a:accent4>
          <a:srgbClr val="DADADA"/>
        </a:accent4>
        <a:accent5>
          <a:srgbClr val="C9E5E7"/>
        </a:accent5>
        <a:accent6>
          <a:srgbClr val="5C5C8A"/>
        </a:accent6>
        <a:hlink>
          <a:srgbClr val="0000FF"/>
        </a:hlink>
        <a:folHlink>
          <a:srgbClr val="0099FF"/>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Compass</Template>
  <TotalTime>676</TotalTime>
  <Words>1017</Words>
  <Application>Microsoft Office PowerPoint</Application>
  <PresentationFormat>On-screen Show (4:3)</PresentationFormat>
  <Paragraphs>171</Paragraphs>
  <Slides>43</Slides>
  <Notes>0</Notes>
  <HiddenSlides>0</HiddenSlides>
  <MMClips>0</MMClips>
  <ScaleCrop>false</ScaleCrop>
  <HeadingPairs>
    <vt:vector size="4" baseType="variant">
      <vt:variant>
        <vt:lpstr>Theme</vt:lpstr>
      </vt:variant>
      <vt:variant>
        <vt:i4>9</vt:i4>
      </vt:variant>
      <vt:variant>
        <vt:lpstr>Slide Titles</vt:lpstr>
      </vt:variant>
      <vt:variant>
        <vt:i4>43</vt:i4>
      </vt:variant>
    </vt:vector>
  </HeadingPairs>
  <TitlesOfParts>
    <vt:vector size="52" baseType="lpstr">
      <vt:lpstr>Balance</vt:lpstr>
      <vt:lpstr>Mountain Top</vt:lpstr>
      <vt:lpstr>Glass Layers</vt:lpstr>
      <vt:lpstr>Maple</vt:lpstr>
      <vt:lpstr>Teamwork</vt:lpstr>
      <vt:lpstr>Satellite Dish</vt:lpstr>
      <vt:lpstr>Compass</vt:lpstr>
      <vt:lpstr>Beam</vt:lpstr>
      <vt:lpstr>Slit</vt:lpstr>
      <vt:lpstr>Natural Resources and Public Choice</vt:lpstr>
      <vt:lpstr>Changing The Way We Teach</vt:lpstr>
      <vt:lpstr>Outside the Walls – Bringing the World to the Classroom </vt:lpstr>
      <vt:lpstr>Bringing the Field Experience  to the Classroom</vt:lpstr>
      <vt:lpstr>Yellowstone National Park A Field Experience</vt:lpstr>
      <vt:lpstr>The National Park Service</vt:lpstr>
      <vt:lpstr>Maintaining the Balance</vt:lpstr>
      <vt:lpstr>To Preserve Unimpaired</vt:lpstr>
      <vt:lpstr>To Preserve Unimpaired</vt:lpstr>
      <vt:lpstr>For the People</vt:lpstr>
      <vt:lpstr>For the People </vt:lpstr>
      <vt:lpstr>For the People </vt:lpstr>
      <vt:lpstr>THE ISSUES</vt:lpstr>
      <vt:lpstr>WILDLIFE MANAGEMENT</vt:lpstr>
      <vt:lpstr>Asking the Right Questions</vt:lpstr>
      <vt:lpstr>Wildlife Management Bison in Yellowstone</vt:lpstr>
      <vt:lpstr>Bison Management</vt:lpstr>
      <vt:lpstr>Wildlife Management Whitetail Deer in Indiana</vt:lpstr>
      <vt:lpstr>Whitetail Deer  Management</vt:lpstr>
      <vt:lpstr>Wolves in Yellowstone</vt:lpstr>
      <vt:lpstr>Wolves in Indiana</vt:lpstr>
      <vt:lpstr>OUR CULTURAL HERITAGE </vt:lpstr>
      <vt:lpstr>Asking the Right Questions</vt:lpstr>
      <vt:lpstr>Native Americans  Our Cultural Heritage</vt:lpstr>
      <vt:lpstr>Indiana Native Americans</vt:lpstr>
      <vt:lpstr>LAND USE AND DEVELOPMENT</vt:lpstr>
      <vt:lpstr>Asking the Right Questions</vt:lpstr>
      <vt:lpstr>Land Use in the Greater Yellowstone Area</vt:lpstr>
      <vt:lpstr>Land Use in Tippecanoe County</vt:lpstr>
      <vt:lpstr>RESTRICTED PUBLIC USE</vt:lpstr>
      <vt:lpstr>Asking the Right Questions</vt:lpstr>
      <vt:lpstr>Winter Land Use in YNP</vt:lpstr>
      <vt:lpstr>Public Land Use in Lafayette</vt:lpstr>
      <vt:lpstr>SPECIAL INTEREST GROUPS </vt:lpstr>
      <vt:lpstr>Asking the Right Questions</vt:lpstr>
      <vt:lpstr>Special Interest Groups</vt:lpstr>
      <vt:lpstr>Citizens in Action of Lafayette</vt:lpstr>
      <vt:lpstr>WHAT IS THEIR BEST IDEA?</vt:lpstr>
      <vt:lpstr>ASK YOUR STUDENTS</vt:lpstr>
      <vt:lpstr>Our Best Idea                by Ken Burns</vt:lpstr>
      <vt:lpstr>Our Best Idea</vt:lpstr>
      <vt:lpstr>Asking the Right Questions</vt:lpstr>
      <vt:lpstr>  I would like to thank and recognize the following individuals: </vt:lpstr>
    </vt:vector>
  </TitlesOfParts>
  <Company>LSC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Indiana State University</cp:lastModifiedBy>
  <cp:revision>26</cp:revision>
  <dcterms:created xsi:type="dcterms:W3CDTF">2009-07-10T14:59:16Z</dcterms:created>
  <dcterms:modified xsi:type="dcterms:W3CDTF">2009-08-06T16:19:58Z</dcterms:modified>
</cp:coreProperties>
</file>