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45" r:id="rId3"/>
    <p:sldId id="446" r:id="rId4"/>
    <p:sldId id="44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1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12" r:id="rId56"/>
    <p:sldId id="307" r:id="rId57"/>
    <p:sldId id="311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08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5" r:id="rId130"/>
    <p:sldId id="386" r:id="rId131"/>
    <p:sldId id="387" r:id="rId132"/>
    <p:sldId id="388" r:id="rId133"/>
    <p:sldId id="389" r:id="rId134"/>
    <p:sldId id="390" r:id="rId135"/>
    <p:sldId id="384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4" r:id="rId157"/>
    <p:sldId id="411" r:id="rId158"/>
    <p:sldId id="412" r:id="rId159"/>
    <p:sldId id="413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23" r:id="rId176"/>
    <p:sldId id="431" r:id="rId177"/>
    <p:sldId id="432" r:id="rId178"/>
    <p:sldId id="433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34" r:id="rId187"/>
    <p:sldId id="442" r:id="rId188"/>
    <p:sldId id="443" r:id="rId189"/>
    <p:sldId id="448" r:id="rId190"/>
    <p:sldId id="449" r:id="rId191"/>
    <p:sldId id="450" r:id="rId192"/>
    <p:sldId id="451" r:id="rId193"/>
    <p:sldId id="452" r:id="rId194"/>
    <p:sldId id="453" r:id="rId195"/>
    <p:sldId id="454" r:id="rId196"/>
    <p:sldId id="455" r:id="rId197"/>
    <p:sldId id="310" r:id="rId198"/>
    <p:sldId id="456" r:id="rId199"/>
    <p:sldId id="458" r:id="rId200"/>
    <p:sldId id="459" r:id="rId201"/>
    <p:sldId id="457" r:id="rId202"/>
    <p:sldId id="309" r:id="rId2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94602"/>
  </p:normalViewPr>
  <p:slideViewPr>
    <p:cSldViewPr snapToGrid="0" snapToObjects="1">
      <p:cViewPr varScale="1">
        <p:scale>
          <a:sx n="109" d="100"/>
          <a:sy n="109" d="100"/>
        </p:scale>
        <p:origin x="166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theme" Target="theme/theme1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3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4E8C2-898B-724E-95CC-EE818EFEC72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81753-2F40-6C4A-AEB2-6E5503498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9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JPG"/><Relationship Id="rId4" Type="http://schemas.openxmlformats.org/officeDocument/2006/relationships/image" Target="../media/image190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9.jp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1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3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5.jp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jpeg"/><Relationship Id="rId5" Type="http://schemas.openxmlformats.org/officeDocument/2006/relationships/image" Target="../media/image222.jpg"/><Relationship Id="rId4" Type="http://schemas.openxmlformats.org/officeDocument/2006/relationships/image" Target="../media/image221.jp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517" y="1860331"/>
            <a:ext cx="80824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Welcome to </a:t>
            </a:r>
          </a:p>
          <a:p>
            <a:pPr algn="ctr"/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Bayh College of Education </a:t>
            </a:r>
          </a:p>
          <a:p>
            <a:pPr algn="ctr"/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Honor Day 2015</a:t>
            </a:r>
            <a:endParaRPr lang="en-US" sz="5400" b="1" dirty="0">
              <a:solidFill>
                <a:schemeClr val="bg1">
                  <a:lumMod val="95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phone July2012 34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799" y="1133584"/>
            <a:ext cx="6146402" cy="45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ullSizeRend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197" y="871190"/>
            <a:ext cx="2606656" cy="485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Valandingham_ASB Dominican Republi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517" y="919461"/>
            <a:ext cx="3126480" cy="49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Valandingham_Welding Sculptur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030" y="926609"/>
            <a:ext cx="6783877" cy="48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307582_10150282864686440_1590164371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84" y="871190"/>
            <a:ext cx="3700197" cy="49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385867_10150369680621440_1362852952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844" y="934164"/>
            <a:ext cx="6225650" cy="46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0471458_10152444100041440_1791627078095268806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985" y="973010"/>
            <a:ext cx="4866852" cy="48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ullSizeRender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925" y="986649"/>
            <a:ext cx="5579854" cy="483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144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336" y="997146"/>
            <a:ext cx="6286664" cy="47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A High School graduation Deb.jpg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431" y="952303"/>
            <a:ext cx="6711000" cy="47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phone July2012 35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799" y="1133584"/>
            <a:ext cx="6146402" cy="45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6" y="955161"/>
            <a:ext cx="6454588" cy="48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98631" y="1542935"/>
            <a:ext cx="4798317" cy="359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572" y="847376"/>
            <a:ext cx="3765025" cy="50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574" y="976147"/>
            <a:ext cx="3530852" cy="47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an 2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101" y="1043872"/>
            <a:ext cx="3005328" cy="44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enior Picture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415" y="303336"/>
            <a:ext cx="437388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66569_10151235566818827_52920173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183" y="332207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Lindse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39265" y="928350"/>
            <a:ext cx="3389970" cy="471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SU Syd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67498" y="1642054"/>
            <a:ext cx="4840638" cy="34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SU Sy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56887" y="1674002"/>
            <a:ext cx="4890505" cy="33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049" y="1136948"/>
            <a:ext cx="5763902" cy="458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001.jpg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623" y="1056843"/>
            <a:ext cx="6942754" cy="474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001.jpg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015090" y="955164"/>
            <a:ext cx="5279119" cy="47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001.jpg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2041702" y="934167"/>
            <a:ext cx="5357460" cy="48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ward Ceremon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173" y="1059681"/>
            <a:ext cx="6307655" cy="473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Jacob Payne College gra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144" y="1020308"/>
            <a:ext cx="4311713" cy="47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DS Conferenc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903" y="1063903"/>
            <a:ext cx="4730195" cy="47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2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116" y="1035851"/>
            <a:ext cx="3863769" cy="47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20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017" y="1051595"/>
            <a:ext cx="6237966" cy="47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llen gonski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217" y="881775"/>
            <a:ext cx="3379476" cy="492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llen gonsk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86" y="1085057"/>
            <a:ext cx="7031829" cy="46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474" y="956442"/>
            <a:ext cx="3545052" cy="47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280" y="948659"/>
            <a:ext cx="5031440" cy="483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015-04-20 20.32.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307" y="1057320"/>
            <a:ext cx="3051387" cy="47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015-04-20 20.32.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98" y="1001160"/>
            <a:ext cx="5652605" cy="48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783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40" y="915840"/>
            <a:ext cx="7153920" cy="47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2233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40" y="969600"/>
            <a:ext cx="7189920" cy="47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teachin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637" y="1005480"/>
            <a:ext cx="2730726" cy="48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SCN1747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21" y="962641"/>
            <a:ext cx="6461758" cy="48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4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641" y="982981"/>
            <a:ext cx="6473950" cy="485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40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928" y="953496"/>
            <a:ext cx="6486144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46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630" y="945360"/>
            <a:ext cx="363474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graduation 001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260" y="925347"/>
            <a:ext cx="3175480" cy="483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0150417_22035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1590" y="1516112"/>
            <a:ext cx="4760820" cy="357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145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606" y="971280"/>
            <a:ext cx="2730788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Unknown-2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20" y="971280"/>
            <a:ext cx="64617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Unknown-1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570" y="1036800"/>
            <a:ext cx="7134860" cy="4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802" y="840960"/>
            <a:ext cx="5419990" cy="49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[1]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80" y="1050120"/>
            <a:ext cx="7136640" cy="47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[2]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228" y="945872"/>
            <a:ext cx="5477544" cy="46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[3]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383" y="1019432"/>
            <a:ext cx="3657600" cy="45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205" y="934637"/>
            <a:ext cx="3268247" cy="4845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Untitle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971" y="1029299"/>
            <a:ext cx="3100058" cy="47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05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716" y="1058917"/>
            <a:ext cx="3996568" cy="474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905 (1).JPG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87" y="924479"/>
            <a:ext cx="6453827" cy="482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RSmithGraduation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338" y="869120"/>
            <a:ext cx="2861964" cy="4786560"/>
          </a:xfrm>
          <a:prstGeom prst="rect">
            <a:avLst/>
          </a:prstGeom>
        </p:spPr>
      </p:pic>
      <p:pic>
        <p:nvPicPr>
          <p:cNvPr id="4" name="Picture 3" descr="RSmithDebs.jpg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39" y="1864360"/>
            <a:ext cx="3691467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U.E. Grauda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05" y="976320"/>
            <a:ext cx="6315591" cy="47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.S. Gradua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81" y="970791"/>
            <a:ext cx="7265954" cy="484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an0006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734" y="1036151"/>
            <a:ext cx="3240532" cy="478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an0007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35355" y="-328331"/>
            <a:ext cx="4873290" cy="73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20150313_2041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380" y="944880"/>
            <a:ext cx="4841240" cy="48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2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1010051-b68205daf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60" y="1036320"/>
            <a:ext cx="638048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ourtneySwanson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65" y="924559"/>
            <a:ext cx="7283670" cy="48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2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ourtneySwanson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" y="944880"/>
            <a:ext cx="627888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2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atrina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015" y="1096059"/>
            <a:ext cx="3333969" cy="46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1095208_10206840235674269_798297150_o (2).jp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050" y="928370"/>
            <a:ext cx="6311900" cy="475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GinaandAllen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0" y="1066800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llenonWhe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" y="914400"/>
            <a:ext cx="7208297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ullSizeRend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083" y="894080"/>
            <a:ext cx="3029317" cy="48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23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0306" y="924560"/>
            <a:ext cx="3633615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Josie Grad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2466" y="1030999"/>
            <a:ext cx="3899069" cy="47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Josie Kindergarten graduation 0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3999" y="965200"/>
            <a:ext cx="3850641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0150423_04303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668" y="894080"/>
            <a:ext cx="2691765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8969_417916552232_4140817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794" y="995680"/>
            <a:ext cx="2814376" cy="483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l Smith Tourney 0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360" y="1107440"/>
            <a:ext cx="617728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atrinaC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082"/>
          <a:stretch/>
        </p:blipFill>
        <p:spPr>
          <a:xfrm>
            <a:off x="-872360" y="914400"/>
            <a:ext cx="8141095" cy="48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Graduation and Openhouse 0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14400"/>
            <a:ext cx="6109741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Girl Scout Silver Awar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1" y="1137920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re school gra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033579"/>
            <a:ext cx="2743200" cy="479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SCN020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328" y="1052576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82980_3890713223040_93005693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850" y="105664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90277_458680780829191_785336307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" y="1016000"/>
            <a:ext cx="713232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315812_2387375320532_780069206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049" y="1005840"/>
            <a:ext cx="3089529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ullSizeRend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41" y="924560"/>
            <a:ext cx="321056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580" y="914400"/>
            <a:ext cx="291084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920" y="965200"/>
            <a:ext cx="46736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kid m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7555" y="1116723"/>
            <a:ext cx="6208889" cy="462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ll saint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680" y="914399"/>
            <a:ext cx="6136640" cy="48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5 year old Tiffan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80" y="1656080"/>
            <a:ext cx="1666240" cy="2846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tiffany speakin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370" y="985520"/>
            <a:ext cx="3230880" cy="4307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115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25955" y="1652905"/>
            <a:ext cx="3916680" cy="2937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1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Jeffrey L. Steward 4th grade footbal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60" y="782320"/>
            <a:ext cx="1925320" cy="3235960"/>
          </a:xfrm>
          <a:prstGeom prst="rect">
            <a:avLst/>
          </a:prstGeom>
        </p:spPr>
      </p:pic>
      <p:pic>
        <p:nvPicPr>
          <p:cNvPr id="4" name="Picture 3" descr="Jeffrey L. Steward 2013 Alternative Spring in Haiti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530" y="782320"/>
            <a:ext cx="2651760" cy="3535680"/>
          </a:xfrm>
          <a:prstGeom prst="rect">
            <a:avLst/>
          </a:prstGeom>
        </p:spPr>
      </p:pic>
      <p:pic>
        <p:nvPicPr>
          <p:cNvPr id="5" name="Picture 4" descr="Jeffrey L. Steward at Assembly H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780" y="782320"/>
            <a:ext cx="3136053" cy="47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004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" y="1005839"/>
            <a:ext cx="6410960" cy="4579257"/>
          </a:xfrm>
          <a:prstGeom prst="rect">
            <a:avLst/>
          </a:prstGeom>
        </p:spPr>
      </p:pic>
      <p:pic>
        <p:nvPicPr>
          <p:cNvPr id="4" name="Picture 3" descr="img004.pdf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116320" y="2773680"/>
            <a:ext cx="1513840" cy="21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006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199" y="883920"/>
            <a:ext cx="4861339" cy="3606800"/>
          </a:xfrm>
          <a:prstGeom prst="rect">
            <a:avLst/>
          </a:prstGeom>
        </p:spPr>
      </p:pic>
      <p:pic>
        <p:nvPicPr>
          <p:cNvPr id="4" name="Picture 3" descr="img006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320" y="2330801"/>
            <a:ext cx="4917440" cy="34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img007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452" y="2204720"/>
            <a:ext cx="5221468" cy="3556000"/>
          </a:xfrm>
          <a:prstGeom prst="rect">
            <a:avLst/>
          </a:prstGeom>
        </p:spPr>
      </p:pic>
      <p:pic>
        <p:nvPicPr>
          <p:cNvPr id="3" name="Picture 2" descr="img007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" y="955040"/>
            <a:ext cx="4125126" cy="28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008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19" y="2580640"/>
            <a:ext cx="4615085" cy="3159760"/>
          </a:xfrm>
          <a:prstGeom prst="rect">
            <a:avLst/>
          </a:prstGeom>
        </p:spPr>
      </p:pic>
      <p:pic>
        <p:nvPicPr>
          <p:cNvPr id="5" name="Picture 4" descr="img008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0960" y="822959"/>
            <a:ext cx="4500880" cy="30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208" y="904240"/>
            <a:ext cx="2164730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554" y="965200"/>
            <a:ext cx="2204285" cy="47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att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268" y="932180"/>
            <a:ext cx="401546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Volunteer work at boys and girls clu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219" y="1058625"/>
            <a:ext cx="3555562" cy="47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attis grad pi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1158240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2" y="798929"/>
            <a:ext cx="4445000" cy="444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762" y="2073522"/>
            <a:ext cx="3690838" cy="36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IMG_028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797" y="870494"/>
            <a:ext cx="5139392" cy="3854544"/>
          </a:xfrm>
          <a:prstGeom prst="rect">
            <a:avLst/>
          </a:prstGeom>
        </p:spPr>
      </p:pic>
      <p:pic>
        <p:nvPicPr>
          <p:cNvPr id="4" name="Picture 3" descr="IMG_028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4904" y="2807687"/>
            <a:ext cx="3915551" cy="29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53977_10150199575811569_5436994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18" y="972273"/>
            <a:ext cx="3994920" cy="2996190"/>
          </a:xfrm>
          <a:prstGeom prst="rect">
            <a:avLst/>
          </a:prstGeom>
        </p:spPr>
      </p:pic>
      <p:pic>
        <p:nvPicPr>
          <p:cNvPr id="4" name="Picture 3" descr="10462875_10152198136651569_286636870523796159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636" y="3106814"/>
            <a:ext cx="3479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IMG_185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534" y="1071485"/>
            <a:ext cx="3212490" cy="4345467"/>
          </a:xfrm>
          <a:prstGeom prst="rect">
            <a:avLst/>
          </a:prstGeom>
        </p:spPr>
      </p:pic>
      <p:pic>
        <p:nvPicPr>
          <p:cNvPr id="5" name="Picture 4" descr="IMG_18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505" y="1088847"/>
            <a:ext cx="3246079" cy="43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442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5005" y="1519849"/>
            <a:ext cx="4317770" cy="3238328"/>
          </a:xfrm>
          <a:prstGeom prst="rect">
            <a:avLst/>
          </a:prstGeom>
        </p:spPr>
      </p:pic>
      <p:pic>
        <p:nvPicPr>
          <p:cNvPr id="4" name="Picture 3" descr="IMG_183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6705" y="1438568"/>
            <a:ext cx="2930893" cy="37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18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32" y="793693"/>
            <a:ext cx="3729735" cy="4972980"/>
          </a:xfrm>
          <a:prstGeom prst="rect">
            <a:avLst/>
          </a:prstGeom>
        </p:spPr>
      </p:pic>
      <p:pic>
        <p:nvPicPr>
          <p:cNvPr id="4" name="Picture 3" descr="IMG_18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411" y="793693"/>
            <a:ext cx="3746646" cy="49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0150427132648767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8285" y="962353"/>
            <a:ext cx="3681528" cy="44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4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20150427132648767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874" y="932588"/>
            <a:ext cx="3254287" cy="482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igh School Gradua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24" y="1468333"/>
            <a:ext cx="4365307" cy="3273980"/>
          </a:xfrm>
          <a:prstGeom prst="rect">
            <a:avLst/>
          </a:prstGeom>
        </p:spPr>
      </p:pic>
      <p:pic>
        <p:nvPicPr>
          <p:cNvPr id="4" name="Picture 3" descr="Honors Banque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157" y="754008"/>
            <a:ext cx="2610227" cy="474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014-11-05 18.04.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46301" y="1541782"/>
            <a:ext cx="4815839" cy="361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711" y="932794"/>
            <a:ext cx="4254578" cy="48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om graduation d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84" y="714323"/>
            <a:ext cx="2902857" cy="3135086"/>
          </a:xfrm>
          <a:prstGeom prst="rect">
            <a:avLst/>
          </a:prstGeom>
        </p:spPr>
      </p:pic>
      <p:pic>
        <p:nvPicPr>
          <p:cNvPr id="4" name="Picture 3" descr="Grandma Ellen Graduation D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449" y="823456"/>
            <a:ext cx="3690671" cy="2768003"/>
          </a:xfrm>
          <a:prstGeom prst="rect">
            <a:avLst/>
          </a:prstGeom>
        </p:spPr>
      </p:pic>
      <p:pic>
        <p:nvPicPr>
          <p:cNvPr id="5" name="Picture 4" descr="Founta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15" y="3563188"/>
            <a:ext cx="4077780" cy="2295144"/>
          </a:xfrm>
          <a:prstGeom prst="rect">
            <a:avLst/>
          </a:prstGeom>
        </p:spPr>
      </p:pic>
      <p:pic>
        <p:nvPicPr>
          <p:cNvPr id="6" name="Picture 5" descr="Graduation Day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378" y="3462483"/>
            <a:ext cx="2210689" cy="23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1025683_1068794733136829_7690794813454492737_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604" y="1074873"/>
            <a:ext cx="5314792" cy="47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7559" y="1376855"/>
            <a:ext cx="80509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Special Thanks to </a:t>
            </a:r>
          </a:p>
          <a:p>
            <a:pPr algn="ctr"/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C</a:t>
            </a: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olleagues</a:t>
            </a:r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H</a:t>
            </a: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elping</a:t>
            </a:r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I</a:t>
            </a: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mplement</a:t>
            </a:r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L</a:t>
            </a: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ifelong</a:t>
            </a:r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L</a:t>
            </a: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earning</a:t>
            </a:r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(CHILL) </a:t>
            </a:r>
          </a:p>
          <a:p>
            <a:pPr algn="ctr"/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for all their assistance</a:t>
            </a:r>
            <a:endParaRPr lang="en-US" sz="5400" dirty="0">
              <a:solidFill>
                <a:schemeClr val="bg1">
                  <a:lumMod val="95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hoto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672" y="1037896"/>
            <a:ext cx="3586655" cy="478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Tammy's Iphone pics 170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388" y="1033517"/>
            <a:ext cx="3593224" cy="47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Tammy's Iphone pics 32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247" y="1075996"/>
            <a:ext cx="3529505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89" y="969429"/>
            <a:ext cx="7070489" cy="45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2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866" y="879276"/>
            <a:ext cx="5764733" cy="496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ritz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35" y="963014"/>
            <a:ext cx="2624846" cy="467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84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318" y="1018843"/>
            <a:ext cx="6327061" cy="47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SCN317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72412" y="1543441"/>
            <a:ext cx="4796497" cy="3597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AN000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044" y="955756"/>
            <a:ext cx="3428895" cy="480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446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79" y="767494"/>
            <a:ext cx="3553636" cy="2665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44" y="797257"/>
            <a:ext cx="3743572" cy="2807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119" y="3492247"/>
            <a:ext cx="2301709" cy="230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283" y="3786689"/>
            <a:ext cx="2676356" cy="20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ullSizeRend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15" y="1088468"/>
            <a:ext cx="3474071" cy="46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1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29984" y="1672488"/>
            <a:ext cx="4684032" cy="351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77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249" y="995291"/>
            <a:ext cx="4841502" cy="48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6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78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904" y="920015"/>
            <a:ext cx="4872193" cy="48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March 2012 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50" y="920016"/>
            <a:ext cx="6572301" cy="47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ictur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676" y="1017247"/>
            <a:ext cx="5178649" cy="47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arah Anderson graduatio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9763" y="920014"/>
            <a:ext cx="3304475" cy="4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arah Anderson Kindergarte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230" y="945931"/>
            <a:ext cx="6868127" cy="46389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arah Anderson Seni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449" y="945930"/>
            <a:ext cx="3633102" cy="48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Kaden Scholarship 1.jp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172" y="1340252"/>
            <a:ext cx="6265986" cy="41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" y="1036320"/>
            <a:ext cx="3435950" cy="4582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205" y="822959"/>
            <a:ext cx="3948716" cy="2804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200" y="3627120"/>
            <a:ext cx="2358960" cy="235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kade gra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685" y="1027804"/>
            <a:ext cx="4287622" cy="464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ullSizeRender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999" y="958889"/>
            <a:ext cx="2248921" cy="48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ullSizeRend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133" y="1010720"/>
            <a:ext cx="3984411" cy="47037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lindsey ireland.1.jp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428" y="1023680"/>
            <a:ext cx="5856997" cy="439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3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LindseyKindergarden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2089" y="971847"/>
            <a:ext cx="6438430" cy="439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0153133_10203981518402404_2885882527019273903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831" y="1135441"/>
            <a:ext cx="3440339" cy="458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3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03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48526" y="1550879"/>
            <a:ext cx="4715498" cy="3536623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8228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SCF0896s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12" y="945932"/>
            <a:ext cx="3870991" cy="483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Grad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684" y="945931"/>
            <a:ext cx="3030558" cy="48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310416_10150384477707813_1635283384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294" y="971848"/>
            <a:ext cx="6202541" cy="465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662" y="827872"/>
            <a:ext cx="3734676" cy="48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0380317_758274410869554_3438630793000368286_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691" y="920015"/>
            <a:ext cx="4486618" cy="46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irst day of prescho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211" y="971847"/>
            <a:ext cx="6725579" cy="467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7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grad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760" y="1023678"/>
            <a:ext cx="2706575" cy="46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435" y="997762"/>
            <a:ext cx="3432088" cy="46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[1]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846" y="842267"/>
            <a:ext cx="3625445" cy="48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llison Rademacher 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436" y="1035666"/>
            <a:ext cx="6657128" cy="444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llison Rademacher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732" y="932973"/>
            <a:ext cx="3164536" cy="48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487787_4335727553333_992113393_n.jp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460" y="946056"/>
            <a:ext cx="6293081" cy="471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58327_1597968391065_525176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123950"/>
            <a:ext cx="6858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nathanrice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681" y="1018755"/>
            <a:ext cx="6918309" cy="46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751" y="1234686"/>
            <a:ext cx="6600497" cy="43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lasspresidentnathanricegrad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338" y="971846"/>
            <a:ext cx="6219820" cy="46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79" y="958889"/>
            <a:ext cx="3547242" cy="47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258" y="1036636"/>
            <a:ext cx="3527804" cy="47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63952" y="1588705"/>
            <a:ext cx="4758372" cy="35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004" y="956084"/>
            <a:ext cx="3202772" cy="474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Lindsey Graduation pictur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581" y="980837"/>
            <a:ext cx="2566838" cy="46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647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481" y="1043711"/>
            <a:ext cx="4372005" cy="43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jessFIRSTgrade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017" y="1166882"/>
            <a:ext cx="3642839" cy="44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JGlazierSJOHS2011 (1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581" y="1018562"/>
            <a:ext cx="3003272" cy="46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904" y="1068858"/>
            <a:ext cx="4059572" cy="45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482" y="1129862"/>
            <a:ext cx="6131035" cy="45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352" y="1018018"/>
            <a:ext cx="6447140" cy="46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SCF05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791" y="905390"/>
            <a:ext cx="3697001" cy="49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SCF294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675" y="968262"/>
            <a:ext cx="6270650" cy="47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anned Image 31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1332" y="1112945"/>
            <a:ext cx="6613688" cy="45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onors Day Phot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693" y="1155941"/>
            <a:ext cx="5718615" cy="42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onors Day Phot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526" y="968264"/>
            <a:ext cx="6237117" cy="46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CF18042015 copy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293" y="943113"/>
            <a:ext cx="3558270" cy="47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CCI18042015_3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32" y="1081436"/>
            <a:ext cx="7686137" cy="450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CI18042015_3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716" y="1005986"/>
            <a:ext cx="7001075" cy="46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70094" y="1538204"/>
            <a:ext cx="4803813" cy="35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51" y="1068113"/>
            <a:ext cx="6295697" cy="47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931" y="917961"/>
            <a:ext cx="3166138" cy="47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Graduation Mom &amp; 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222" y="1031137"/>
            <a:ext cx="3540209" cy="47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ndiana State Presidents Offic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147" y="941242"/>
            <a:ext cx="3608564" cy="48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izabeth Ryder_Kindergarten Teachers_Highland Elementary Schoo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966" y="943114"/>
            <a:ext cx="2658069" cy="472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izabeth Ryder_HS Graduation_Central High Schoo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571" y="943114"/>
            <a:ext cx="3168858" cy="47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an00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4368" y="1012920"/>
            <a:ext cx="3175264" cy="45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an000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6197" y="976153"/>
            <a:ext cx="3547401" cy="48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an0007.jpg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7189" y="944665"/>
            <a:ext cx="3316504" cy="464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ward Picture #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70" y="965552"/>
            <a:ext cx="3542570" cy="472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ward Picture #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109" y="1070620"/>
            <a:ext cx="3134886" cy="47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091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978" y="1159860"/>
            <a:ext cx="6076043" cy="4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SCN018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378" y="917658"/>
            <a:ext cx="6320513" cy="47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DSCN129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273" y="949147"/>
            <a:ext cx="5858842" cy="438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12450" y="1549122"/>
            <a:ext cx="4767251" cy="35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66" y="1003414"/>
            <a:ext cx="6330978" cy="47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age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214273" y="724503"/>
            <a:ext cx="4723324" cy="54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434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360" y="868135"/>
            <a:ext cx="3684248" cy="49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_43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67" y="931654"/>
            <a:ext cx="7729278" cy="48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938" y="943374"/>
            <a:ext cx="2638887" cy="48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Joni prescho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484" y="929707"/>
            <a:ext cx="4525752" cy="48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joni sr gradua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671" y="1007642"/>
            <a:ext cx="3402257" cy="47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24</Words>
  <Application>Microsoft Office PowerPoint</Application>
  <PresentationFormat>On-screen Show (4:3)</PresentationFormat>
  <Paragraphs>6</Paragraphs>
  <Slides>202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202</vt:i4>
      </vt:variant>
    </vt:vector>
  </HeadingPairs>
  <TitlesOfParts>
    <vt:vector size="206" baseType="lpstr">
      <vt:lpstr>Arial</vt:lpstr>
      <vt:lpstr>Calibri</vt:lpstr>
      <vt:lpstr>Goudy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Indiana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Zuel</dc:creator>
  <cp:lastModifiedBy>Windows User</cp:lastModifiedBy>
  <cp:revision>75</cp:revision>
  <dcterms:created xsi:type="dcterms:W3CDTF">2014-01-14T15:45:19Z</dcterms:created>
  <dcterms:modified xsi:type="dcterms:W3CDTF">2016-04-26T16:04:09Z</dcterms:modified>
</cp:coreProperties>
</file>