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0AA1-2E0B-49EF-8B44-89EBBB18CE3E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7C10-FE09-4530-8D4E-78FAD3E1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001000" cy="8255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Charge: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914400" y="2209800"/>
            <a:ext cx="80010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Each major should include a culminating, experiential learning requirement.  Although the nature of the experience will vary discipline to discipline, each of these experiences will require the student to demonstrate higher order mastery of the discipline.  </a:t>
            </a:r>
          </a:p>
          <a:p>
            <a:pPr>
              <a:spcBef>
                <a:spcPct val="0"/>
              </a:spcBef>
            </a:pPr>
            <a:endParaRPr lang="en-US" sz="32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57200" y="31242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Required Work: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914400" y="3962400"/>
            <a:ext cx="8001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2100" dirty="0" smtClean="0"/>
              <a:t>Each major is charged to review their curriculum to ensure that a significant, culminating, experiential learning experience is provided for each major.  For those majors that do not meet this requirement, it is expected that the faculty will revise the curriculum as appropriate.</a:t>
            </a:r>
          </a:p>
          <a:p>
            <a:endParaRPr lang="en-US" sz="14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457200" y="48006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Timeline: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914400" y="5562600"/>
            <a:ext cx="8001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December 1 – Establish college-level review procedures</a:t>
            </a:r>
          </a:p>
          <a:p>
            <a:r>
              <a:rPr lang="en-US" dirty="0" smtClean="0"/>
              <a:t>March 1 – Deadline for programs to submit curricular changes</a:t>
            </a:r>
          </a:p>
          <a:p>
            <a:r>
              <a:rPr lang="en-US" dirty="0" smtClean="0"/>
              <a:t>May 1 – Work completed and reported to Provost</a:t>
            </a:r>
          </a:p>
          <a:p>
            <a:endParaRPr lang="en-US" sz="14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b="1" dirty="0" err="1" smtClean="0"/>
              <a:t>Bayh</a:t>
            </a:r>
            <a:r>
              <a:rPr lang="en-US" b="1" dirty="0" smtClean="0"/>
              <a:t> College of Education </a:t>
            </a:r>
          </a:p>
          <a:p>
            <a:pPr lvl="1"/>
            <a:r>
              <a:rPr lang="en-US" dirty="0" smtClean="0"/>
              <a:t>All programs currently meet requirement</a:t>
            </a:r>
          </a:p>
          <a:p>
            <a:pPr lvl="1"/>
            <a:r>
              <a:rPr lang="en-US" dirty="0" smtClean="0"/>
              <a:t>Student teaching or other practical experience</a:t>
            </a:r>
          </a:p>
          <a:p>
            <a:r>
              <a:rPr lang="en-US" b="1" dirty="0" smtClean="0"/>
              <a:t>College of Nursing, Health and Human Services</a:t>
            </a:r>
          </a:p>
          <a:p>
            <a:pPr lvl="1"/>
            <a:r>
              <a:rPr lang="en-US" dirty="0" smtClean="0"/>
              <a:t>All programs currently meet requirement</a:t>
            </a:r>
          </a:p>
          <a:p>
            <a:pPr lvl="1"/>
            <a:r>
              <a:rPr lang="en-US" dirty="0" smtClean="0"/>
              <a:t>Internship, practicum, clinical or other practical experience</a:t>
            </a:r>
          </a:p>
          <a:p>
            <a:pPr lvl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College of Arts and Sciences</a:t>
            </a:r>
          </a:p>
          <a:p>
            <a:pPr lvl="1"/>
            <a:r>
              <a:rPr lang="en-US" dirty="0" smtClean="0"/>
              <a:t>All programs meet requirement OR have proposed curricular changes to meet requirement</a:t>
            </a:r>
          </a:p>
          <a:p>
            <a:pPr lvl="1"/>
            <a:r>
              <a:rPr lang="en-US" dirty="0" smtClean="0"/>
              <a:t>Internship or practical experience, independent research/scholarship, performance/exhibition</a:t>
            </a:r>
          </a:p>
          <a:p>
            <a:r>
              <a:rPr lang="en-US" b="1" dirty="0" smtClean="0"/>
              <a:t>College of Technology</a:t>
            </a:r>
          </a:p>
          <a:p>
            <a:pPr lvl="1"/>
            <a:r>
              <a:rPr lang="en-US" dirty="0" smtClean="0"/>
              <a:t>All programs meet requirement</a:t>
            </a:r>
          </a:p>
          <a:p>
            <a:pPr lvl="1"/>
            <a:r>
              <a:rPr lang="en-US" dirty="0" smtClean="0"/>
              <a:t>Internship, lab and community-based independent/group projects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College of Business	</a:t>
            </a:r>
          </a:p>
          <a:p>
            <a:pPr lvl="1"/>
            <a:r>
              <a:rPr lang="en-US" dirty="0" smtClean="0"/>
              <a:t>All programs meet requirement or have proposed curricular changes to meet requirement</a:t>
            </a:r>
          </a:p>
          <a:p>
            <a:pPr lvl="1"/>
            <a:r>
              <a:rPr lang="en-US" dirty="0" smtClean="0"/>
              <a:t>Internship, consultation, capstone course</a:t>
            </a:r>
          </a:p>
          <a:p>
            <a:r>
              <a:rPr lang="en-US" b="1" dirty="0" smtClean="0"/>
              <a:t>Next Steps</a:t>
            </a:r>
            <a:endParaRPr lang="en-US" b="1" dirty="0"/>
          </a:p>
          <a:p>
            <a:pPr lvl="1"/>
            <a:r>
              <a:rPr lang="en-US" dirty="0" smtClean="0"/>
              <a:t>Review program implementation</a:t>
            </a:r>
          </a:p>
          <a:p>
            <a:pPr lvl="1"/>
            <a:r>
              <a:rPr lang="en-US" dirty="0" smtClean="0"/>
              <a:t>Support students and faculty through Career Center, Center for Community Engagement, Center for Student Research and Creativity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201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Charge:</vt:lpstr>
      <vt:lpstr>PowerPoint Presentation</vt:lpstr>
      <vt:lpstr>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Nancy Rogers</cp:lastModifiedBy>
  <cp:revision>13</cp:revision>
  <dcterms:created xsi:type="dcterms:W3CDTF">2012-05-03T19:28:31Z</dcterms:created>
  <dcterms:modified xsi:type="dcterms:W3CDTF">2014-04-11T13:48:57Z</dcterms:modified>
</cp:coreProperties>
</file>