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>
        <p:scale>
          <a:sx n="82" d="100"/>
          <a:sy n="82" d="100"/>
        </p:scale>
        <p:origin x="-81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799D-0361-4945-89F8-08B694CC2BAC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4997-4704-4DD4-84CC-E4A0BEFFC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47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27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50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41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40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55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42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46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97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18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4997-4704-4DD4-84CC-E4A0BEFFC5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40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2A88B1-D915-449D-9282-993A28B611D9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861680-906A-4F87-B61B-76828DF0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recruitment-bizserv.co.uk/content/uploads/images/Interview%20Hints%20&amp;amp;%20Tip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rds.yahoo.com/_ylt=A0WTefgnzLdMWkAAJMqjzbkF/SIG=13qpgimfp/EXP=1287200167/**http:/www.totallywatchable.com/Site_2/Gallery_A_files/Black-White-Handshake--33605%5b1%5d.JP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state.edu/carc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ana-state-csm.symplicity.com/students/" TargetMode="External"/><Relationship Id="rId4" Type="http://schemas.openxmlformats.org/officeDocument/2006/relationships/hyperlink" Target="http://www.indstate.edu/carcen/cof/default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-j_LSWM_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ogSJV2IOZ6o" TargetMode="External"/><Relationship Id="rId4" Type="http://schemas.openxmlformats.org/officeDocument/2006/relationships/hyperlink" Target="http://www.youtube.com/watch?v=IAdewi3kpY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826">
            <a:off x="4944375" y="3584892"/>
            <a:ext cx="3435729" cy="22950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 descr="Featur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3562">
            <a:off x="711060" y="3201170"/>
            <a:ext cx="3557009" cy="30514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229600" cy="1828800"/>
          </a:xfrm>
        </p:spPr>
        <p:txBody>
          <a:bodyPr/>
          <a:lstStyle/>
          <a:p>
            <a:r>
              <a:rPr lang="en-US" dirty="0" smtClean="0"/>
              <a:t>Tips on Interviewing.!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Teachable </a:t>
            </a:r>
          </a:p>
          <a:p>
            <a:r>
              <a:rPr lang="en-US" dirty="0" smtClean="0"/>
              <a:t>Moment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Although networking has been hailed as the number one way to find a job, about 70% of the employers prefer to hire their interns.</a:t>
            </a:r>
          </a:p>
          <a:p>
            <a:endParaRPr lang="en-US" dirty="0"/>
          </a:p>
          <a:p>
            <a:r>
              <a:rPr lang="en-US" dirty="0"/>
              <a:t>Join and attend Professional Organizations in your field.</a:t>
            </a:r>
          </a:p>
          <a:p>
            <a:endParaRPr lang="en-US" dirty="0"/>
          </a:p>
          <a:p>
            <a:r>
              <a:rPr lang="en-US" dirty="0"/>
              <a:t>Join and use Linked-in (it has lots of jobs and people from various companies to get to know to give you references)</a:t>
            </a:r>
          </a:p>
          <a:p>
            <a:endParaRPr lang="en-US" dirty="0"/>
          </a:p>
          <a:p>
            <a:r>
              <a:rPr lang="en-US" dirty="0"/>
              <a:t>Tell everyone you meet (your family, your friends, Your friends families, people you meet while traveling </a:t>
            </a:r>
            <a:r>
              <a:rPr lang="en-US" dirty="0" err="1"/>
              <a:t>etc</a:t>
            </a:r>
            <a:r>
              <a:rPr lang="en-US" dirty="0"/>
              <a:t> that you are job hunting and have short resumes on a business card to give them.)</a:t>
            </a:r>
          </a:p>
          <a:p>
            <a:endParaRPr lang="en-US" dirty="0"/>
          </a:p>
          <a:p>
            <a:r>
              <a:rPr lang="en-US" dirty="0"/>
              <a:t>Talk to the professors in your department</a:t>
            </a:r>
          </a:p>
          <a:p>
            <a:endParaRPr lang="en-US" dirty="0"/>
          </a:p>
          <a:p>
            <a:r>
              <a:rPr lang="en-US" dirty="0"/>
              <a:t>Get to know someone in the organization in which you want to be hired and have them give you a recommendation</a:t>
            </a:r>
          </a:p>
          <a:p>
            <a:endParaRPr lang="en-US" dirty="0"/>
          </a:p>
          <a:p>
            <a:r>
              <a:rPr lang="en-US" dirty="0"/>
              <a:t>Make connections with ISU alumni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27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Being prepared for an interview shows that you "want" the job.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Good First Impression</a:t>
            </a:r>
            <a:r>
              <a:rPr lang="en-US" dirty="0" smtClean="0"/>
              <a:t>.!</a:t>
            </a:r>
          </a:p>
          <a:p>
            <a:r>
              <a:rPr lang="en-US" dirty="0" smtClean="0"/>
              <a:t>Dress Appropriately.!</a:t>
            </a:r>
          </a:p>
          <a:p>
            <a:r>
              <a:rPr lang="en-US" dirty="0" smtClean="0"/>
              <a:t>Be Prepared to Ask &amp; Be Asked Questions.!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rds.yahoo.com/_ylt=A0WTefMWzbdMdAIAy6.jzbkF/SIG=12lllk8am/EXP=1287200406/**http%3a/www.mesd.k12.or.us/si/Images/MPj04227750000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8440">
            <a:off x="3885154" y="3466869"/>
            <a:ext cx="3238500" cy="3238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8674" name="Picture 2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8238">
            <a:off x="736997" y="4357107"/>
            <a:ext cx="2381250" cy="18954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 Impression!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On Time.!</a:t>
            </a:r>
          </a:p>
          <a:p>
            <a:r>
              <a:rPr lang="en-US" dirty="0" smtClean="0"/>
              <a:t>Use Eye Contact</a:t>
            </a:r>
          </a:p>
          <a:p>
            <a:r>
              <a:rPr lang="en-US" dirty="0" smtClean="0"/>
              <a:t>Offer Firm Handshake</a:t>
            </a:r>
          </a:p>
          <a:p>
            <a:r>
              <a:rPr lang="en-US" dirty="0" smtClean="0"/>
              <a:t>Smile &amp; Show Interest</a:t>
            </a:r>
          </a:p>
          <a:p>
            <a:r>
              <a:rPr lang="en-US" dirty="0" smtClean="0"/>
              <a:t>Have A Positive Attitude.!</a:t>
            </a:r>
            <a:endParaRPr lang="en-US" dirty="0"/>
          </a:p>
        </p:txBody>
      </p:sp>
      <p:pic>
        <p:nvPicPr>
          <p:cNvPr id="4" name="Picture 2" descr="http://rds.yahoo.com/_ylt=A0PDoS.VwrdMvx4AxGSjzbkF/SIG=12umt64q1/EXP=1287197717/**http%3a/www.workingworld.com/images/articles/big/webtimemanagementcl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6980">
            <a:off x="5862776" y="1539836"/>
            <a:ext cx="2827020" cy="18669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ttp://rds.yahoo.com/_ylt=A0WTefaZ0LdMyRwABo6jzbkF/SIG=13ko9s32b/EXP=1287201305/**http%3a/www.spacejamjordans.com/space-jam-jordans/images/space-jam-jordans-shoes-and-shoe-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2895600" cy="21717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8" name="Picture 8" descr="http://rds.yahoo.com/_ylt=A0WTefdA0LdMPDgAnO6jzbkF/SIG=138sqcafi/EXP=1287201216/**http%3a/www.swamppolitics.com/news/politics/blog/2009/01/30/hip%2520hop%2520pa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7659">
            <a:off x="4038600" y="5234977"/>
            <a:ext cx="2438400" cy="162302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6" name="Picture 6" descr="http://rds.yahoo.com/_ylt=A0WTefafz7dMOR0AgpajzbkF/SIG=13eqse20b/EXP=1287201055/**http%3a/media.commercialappeal.com/media/img/photos/2010/06/02/Mr._Brown_Hands_Up_t16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9416">
            <a:off x="6885006" y="3815997"/>
            <a:ext cx="1831342" cy="28958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2" name="Picture 2" descr="http://rds.yahoo.com/_ylt=A0WTefdXzrdMNzgAdNSjzbkF/SIG=134h81itt/EXP=1287200727/**http%3a/content.nordstrom.com/ImageGallery/store/product/Gigantic/14/_5478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8599">
            <a:off x="778781" y="2706875"/>
            <a:ext cx="2609850" cy="4000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Dressing Appropriately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DO’s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Dress Shirt &amp;/or Tie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Slacks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Neat &amp; Pressed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Light Perfume &amp; Cologne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Dark Colors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Showered &amp; Neatly Trimmed Hair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DON’Ts</a:t>
            </a:r>
          </a:p>
          <a:p>
            <a:r>
              <a:rPr lang="en-US" dirty="0" smtClean="0"/>
              <a:t>Sneakers</a:t>
            </a:r>
          </a:p>
          <a:p>
            <a:r>
              <a:rPr lang="en-US" dirty="0" smtClean="0"/>
              <a:t>Shorts</a:t>
            </a:r>
          </a:p>
          <a:p>
            <a:r>
              <a:rPr lang="en-US" dirty="0" smtClean="0"/>
              <a:t>Sandals</a:t>
            </a:r>
          </a:p>
          <a:p>
            <a:r>
              <a:rPr lang="en-US" dirty="0" smtClean="0"/>
              <a:t>T-Shirt</a:t>
            </a:r>
          </a:p>
          <a:p>
            <a:r>
              <a:rPr lang="en-US" dirty="0" smtClean="0"/>
              <a:t>Tight Shirts</a:t>
            </a:r>
          </a:p>
          <a:p>
            <a:r>
              <a:rPr lang="en-US" dirty="0" smtClean="0"/>
              <a:t>Bright Colors</a:t>
            </a:r>
          </a:p>
          <a:p>
            <a:r>
              <a:rPr lang="en-US" dirty="0" smtClean="0"/>
              <a:t>Sagging Jeans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Questions.!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Questions asked by employer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Questions asked by  employee</a:t>
            </a:r>
            <a:endParaRPr lang="en-US" dirty="0"/>
          </a:p>
        </p:txBody>
      </p:sp>
      <p:pic>
        <p:nvPicPr>
          <p:cNvPr id="1028" name="Picture 4" descr="http://rds.yahoo.com/_ylt=A0WTefccu7tM0iEA7bmjzbkF/SIG=123fdk6ru/EXP=1287457948/**http%3a/www.netfxinc.com/images/question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597">
            <a:off x="2286000" y="1676400"/>
            <a:ext cx="4000500" cy="40005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Tell me about your</a:t>
            </a:r>
            <a:r>
              <a:rPr lang="en-US" dirty="0" smtClean="0">
                <a:solidFill>
                  <a:schemeClr val="bg1"/>
                </a:solidFill>
              </a:rPr>
              <a:t>self. </a:t>
            </a:r>
          </a:p>
          <a:p>
            <a:r>
              <a:rPr lang="en-US" dirty="0" smtClean="0"/>
              <a:t>What are your st</a:t>
            </a:r>
            <a:r>
              <a:rPr lang="en-US" dirty="0" smtClean="0">
                <a:solidFill>
                  <a:schemeClr val="bg1"/>
                </a:solidFill>
              </a:rPr>
              <a:t>rength</a:t>
            </a:r>
            <a:r>
              <a:rPr lang="en-US" dirty="0" smtClean="0"/>
              <a:t>s? </a:t>
            </a:r>
          </a:p>
          <a:p>
            <a:r>
              <a:rPr lang="en-US" dirty="0" smtClean="0"/>
              <a:t>What are your weaknesses? </a:t>
            </a:r>
          </a:p>
          <a:p>
            <a:r>
              <a:rPr lang="en-US" dirty="0" smtClean="0"/>
              <a:t>Why do you want to wo</a:t>
            </a:r>
            <a:r>
              <a:rPr lang="en-US" dirty="0" smtClean="0">
                <a:solidFill>
                  <a:schemeClr val="bg1"/>
                </a:solidFill>
              </a:rPr>
              <a:t>rk </a:t>
            </a:r>
            <a:r>
              <a:rPr lang="en-US" dirty="0" smtClean="0"/>
              <a:t>here? </a:t>
            </a:r>
          </a:p>
          <a:p>
            <a:r>
              <a:rPr lang="en-US" dirty="0" smtClean="0"/>
              <a:t>What is your greatest accomplishment?</a:t>
            </a:r>
          </a:p>
          <a:p>
            <a:r>
              <a:rPr lang="en-US" dirty="0" smtClean="0"/>
              <a:t>Why should I hire you? </a:t>
            </a:r>
          </a:p>
          <a:p>
            <a:r>
              <a:rPr lang="en-US" dirty="0" smtClean="0"/>
              <a:t>Talk about your skills and achievements. 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67629" y="2362200"/>
            <a:ext cx="4041775" cy="3763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are the responsibilities of this job?</a:t>
            </a:r>
          </a:p>
          <a:p>
            <a:r>
              <a:rPr lang="en-US" dirty="0" smtClean="0"/>
              <a:t>What qualifications do you hope the successful candidate will have? </a:t>
            </a:r>
          </a:p>
          <a:p>
            <a:r>
              <a:rPr lang="en-US" dirty="0" smtClean="0"/>
              <a:t>What is the most important contribution that you hope the successful candidate will make in this position? </a:t>
            </a:r>
          </a:p>
          <a:p>
            <a:r>
              <a:rPr lang="en-US" dirty="0" smtClean="0"/>
              <a:t>How will I be trained to do this job? </a:t>
            </a:r>
          </a:p>
          <a:p>
            <a:r>
              <a:rPr lang="en-US" dirty="0" smtClean="0"/>
              <a:t>Who do I report to?</a:t>
            </a:r>
          </a:p>
          <a:p>
            <a:r>
              <a:rPr lang="en-US" dirty="0" smtClean="0"/>
              <a:t> Describe the work environment. </a:t>
            </a:r>
          </a:p>
          <a:p>
            <a:r>
              <a:rPr lang="en-US" dirty="0" smtClean="0"/>
              <a:t>Why is this position open?</a:t>
            </a:r>
          </a:p>
          <a:p>
            <a:r>
              <a:rPr lang="en-US" dirty="0" smtClean="0"/>
              <a:t> Describe a typical day.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Career Center can Help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Career Center provide students help with frequently asked questions (FAQs) such as </a:t>
            </a:r>
            <a:endParaRPr lang="en-US" dirty="0" smtClean="0"/>
          </a:p>
          <a:p>
            <a:pPr lvl="1"/>
            <a:r>
              <a:rPr lang="en-US" dirty="0" smtClean="0"/>
              <a:t>What is a resume?</a:t>
            </a:r>
          </a:p>
          <a:p>
            <a:pPr lvl="1"/>
            <a:r>
              <a:rPr lang="en-US" dirty="0" smtClean="0"/>
              <a:t>Why do I need resume/portfolio?</a:t>
            </a:r>
          </a:p>
          <a:p>
            <a:pPr lvl="1"/>
            <a:r>
              <a:rPr lang="en-US" dirty="0" smtClean="0"/>
              <a:t>How do I make resume/portfolio ?</a:t>
            </a:r>
          </a:p>
          <a:p>
            <a:pPr lvl="1"/>
            <a:r>
              <a:rPr lang="en-US" dirty="0" smtClean="0"/>
              <a:t>What information needs to be on portfolio?</a:t>
            </a:r>
          </a:p>
          <a:p>
            <a:pPr lvl="1"/>
            <a:r>
              <a:rPr lang="en-US" dirty="0" smtClean="0"/>
              <a:t>How do I build </a:t>
            </a:r>
            <a:r>
              <a:rPr lang="en-US" smtClean="0"/>
              <a:t>my resume up?</a:t>
            </a:r>
          </a:p>
          <a:p>
            <a:pPr lvl="1"/>
            <a:endParaRPr lang="en-US" dirty="0" smtClean="0"/>
          </a:p>
          <a:p>
            <a:pPr marL="585216" lvl="1" indent="0">
              <a:buNone/>
            </a:pPr>
            <a:r>
              <a:rPr lang="en-US" dirty="0" smtClean="0"/>
              <a:t>Hyperlinks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www.indstate.edu/carcen/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www.indstate.edu/carcen/cof/default.aspx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https://indiana-state-csm.symplicity.com/students/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837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Resume/Portfolios must be unique!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employers interview many candidates for the same position.</a:t>
            </a:r>
          </a:p>
          <a:p>
            <a:r>
              <a:rPr lang="en-US" dirty="0" smtClean="0"/>
              <a:t>It is essential to have a unique resume or portfolio because it sets you apart from competition.</a:t>
            </a:r>
          </a:p>
          <a:p>
            <a:r>
              <a:rPr lang="en-US" dirty="0" smtClean="0"/>
              <a:t>Resume and Portfolios should be easy to read and formatted correctly. </a:t>
            </a:r>
          </a:p>
        </p:txBody>
      </p:sp>
    </p:spTree>
    <p:extLst>
      <p:ext uri="{BB962C8B-B14F-4D97-AF65-F5344CB8AC3E}">
        <p14:creationId xmlns="" xmlns:p14="http://schemas.microsoft.com/office/powerpoint/2010/main" val="17303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Resume/Portfolios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great idea to keep you credentials protected.</a:t>
            </a:r>
          </a:p>
          <a:p>
            <a:r>
              <a:rPr lang="en-US" dirty="0" smtClean="0"/>
              <a:t>It is also a good idea to put certificates in a three ring binder in plastic sheet covers.</a:t>
            </a:r>
          </a:p>
          <a:p>
            <a:r>
              <a:rPr lang="en-US" dirty="0" smtClean="0"/>
              <a:t>Most of our certificates and achievements that we acquire over time is often irreplaceable, so it is in your best interest to protect them.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02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Resume/Portfolio and Interview gone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www.youtube.com/watch?v=UT-j_LSWM_A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www.youtube.com/watch?v=IAdewi3kpY8</a:t>
            </a:r>
            <a:endParaRPr lang="en-US" dirty="0" smtClean="0"/>
          </a:p>
          <a:p>
            <a:r>
              <a:rPr lang="en-US" dirty="0" smtClean="0"/>
              <a:t>My Plan is an aptitude test.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www.youtube.com/watch?v=ogSJV2IOZ6o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43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551</Words>
  <Application>Microsoft Office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Tips on Interviewing.!</vt:lpstr>
      <vt:lpstr>Being prepared for an interview shows that you "want" the job.</vt:lpstr>
      <vt:lpstr>Make An Impression!</vt:lpstr>
      <vt:lpstr>Tips For Dressing Appropriately</vt:lpstr>
      <vt:lpstr>Frequently Asked Questions.!</vt:lpstr>
      <vt:lpstr>How the Career Center can Help</vt:lpstr>
      <vt:lpstr>Resume/Portfolios must be unique! </vt:lpstr>
      <vt:lpstr>Resume/Portfolios</vt:lpstr>
      <vt:lpstr>Resume/Portfolio and Interview gone wrong</vt:lpstr>
      <vt:lpstr>NETWORKING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on Interveiwing.!</dc:title>
  <dc:creator>SHO YOU RITE</dc:creator>
  <cp:lastModifiedBy>Thomas</cp:lastModifiedBy>
  <cp:revision>24</cp:revision>
  <dcterms:created xsi:type="dcterms:W3CDTF">2010-10-15T02:32:24Z</dcterms:created>
  <dcterms:modified xsi:type="dcterms:W3CDTF">2010-11-11T15:06:48Z</dcterms:modified>
</cp:coreProperties>
</file>