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14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ssmentinstitute.iupui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Council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10/9</a:t>
            </a:r>
            <a:r>
              <a:rPr lang="en-US" dirty="0" smtClean="0"/>
              <a:t>/2020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40924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400" dirty="0" smtClean="0"/>
              <a:t>“ISU's </a:t>
            </a:r>
            <a:r>
              <a:rPr lang="en-US" sz="1400" dirty="0"/>
              <a:t>assessment process is comprehensive and reflects good practice. Significant evidence </a:t>
            </a:r>
            <a:r>
              <a:rPr lang="en-US" sz="1400" dirty="0" smtClean="0"/>
              <a:t>was provided </a:t>
            </a:r>
            <a:r>
              <a:rPr lang="en-US" sz="1400" dirty="0"/>
              <a:t>through assessment plans, assessment reports, evaluation rubrics and </a:t>
            </a:r>
            <a:r>
              <a:rPr lang="en-US" sz="1400" dirty="0" smtClean="0"/>
              <a:t>methods employed, assessment </a:t>
            </a:r>
            <a:r>
              <a:rPr lang="en-US" sz="1400" dirty="0"/>
              <a:t>practices dashboard developed for faculty, learning opportunities to build </a:t>
            </a:r>
            <a:r>
              <a:rPr lang="en-US" sz="1400" dirty="0" smtClean="0"/>
              <a:t>assessment excellence</a:t>
            </a:r>
            <a:r>
              <a:rPr lang="en-US" sz="1400" dirty="0"/>
              <a:t>, and examples of how assessment has been used to improve student learning. </a:t>
            </a:r>
            <a:r>
              <a:rPr lang="en-US" sz="1400" dirty="0" smtClean="0"/>
              <a:t>ISU provided </a:t>
            </a:r>
            <a:r>
              <a:rPr lang="en-US" sz="1400" dirty="0"/>
              <a:t>evidence of their efforts to not only assess student learning, but make sure that the </a:t>
            </a:r>
            <a:r>
              <a:rPr lang="en-US" sz="1400" dirty="0" smtClean="0"/>
              <a:t>entire ISU </a:t>
            </a:r>
            <a:r>
              <a:rPr lang="en-US" sz="1400" dirty="0"/>
              <a:t>community is prepared for and supported in the practice of institution-wide assessment </a:t>
            </a:r>
            <a:r>
              <a:rPr lang="en-US" sz="1400" dirty="0" smtClean="0"/>
              <a:t>to improve </a:t>
            </a:r>
            <a:r>
              <a:rPr lang="en-US" sz="1400" dirty="0"/>
              <a:t>quality. During the visit we had the opportunity to meet with the Assessment team </a:t>
            </a:r>
            <a:r>
              <a:rPr lang="en-US" sz="1400" dirty="0" smtClean="0"/>
              <a:t>members who </a:t>
            </a:r>
            <a:r>
              <a:rPr lang="en-US" sz="1400" dirty="0"/>
              <a:t>were very enthusiastic about their efforts. As a group, they were on the same page as to </a:t>
            </a:r>
            <a:r>
              <a:rPr lang="en-US" sz="1400" dirty="0" smtClean="0"/>
              <a:t>their charge </a:t>
            </a:r>
            <a:r>
              <a:rPr lang="en-US" sz="1400" dirty="0"/>
              <a:t>and how to reach their </a:t>
            </a:r>
            <a:r>
              <a:rPr lang="en-US" sz="1400" dirty="0" smtClean="0"/>
              <a:t>goals.” –HLC Review Team report narrative from Criterion 4.B. </a:t>
            </a:r>
            <a:endParaRPr lang="en-US" sz="1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LMS Announcement </a:t>
            </a:r>
            <a:endParaRPr lang="en-US" dirty="0" smtClean="0"/>
          </a:p>
          <a:p>
            <a:pPr marL="857250" lvl="1" indent="-400050">
              <a:buAutoNum type="romanUcPeriod"/>
            </a:pPr>
            <a:r>
              <a:rPr lang="en-US" dirty="0" smtClean="0"/>
              <a:t>HLC Visit </a:t>
            </a:r>
          </a:p>
          <a:p>
            <a:pPr marL="400050" indent="-400050">
              <a:buAutoNum type="romanUcPeriod"/>
            </a:pPr>
            <a:r>
              <a:rPr lang="en-US" dirty="0" smtClean="0"/>
              <a:t>New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Elections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Ad Hoc Committees </a:t>
            </a:r>
          </a:p>
          <a:p>
            <a:pPr marL="1314450" lvl="2" indent="-400050">
              <a:buAutoNum type="romanUcPeriod"/>
            </a:pPr>
            <a:r>
              <a:rPr lang="en-US" dirty="0" smtClean="0"/>
              <a:t>Assessment Strategic Plan</a:t>
            </a:r>
          </a:p>
          <a:p>
            <a:pPr marL="1314450" lvl="2" indent="-400050">
              <a:buAutoNum type="romanUcPeriod"/>
            </a:pPr>
            <a:r>
              <a:rPr lang="en-US" dirty="0" smtClean="0"/>
              <a:t>Assessment Annual Reporting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482172"/>
            <a:ext cx="5335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</a:t>
            </a:r>
            <a:r>
              <a:rPr lang="en-US" sz="1400" b="1" dirty="0" smtClean="0"/>
              <a:t>:</a:t>
            </a:r>
            <a:endParaRPr lang="en-US" sz="1400" b="1" dirty="0" smtClean="0"/>
          </a:p>
          <a:p>
            <a:r>
              <a:rPr lang="en-US" sz="1400" b="1" dirty="0" smtClean="0"/>
              <a:t>SOAS Reports Due – October 15 </a:t>
            </a:r>
            <a:endParaRPr lang="en-US" sz="1400" dirty="0" smtClean="0"/>
          </a:p>
          <a:p>
            <a:r>
              <a:rPr lang="en-US" sz="1400" b="1" dirty="0" smtClean="0"/>
              <a:t>IUPUI Virtual Assessment Institute (FREE) – October 25-28</a:t>
            </a:r>
          </a:p>
          <a:p>
            <a:r>
              <a:rPr lang="en-US" sz="1400" dirty="0">
                <a:hlinkClick r:id="rId3"/>
              </a:rPr>
              <a:t>https://assessmentinstitute.iupui.edu/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November 13, </a:t>
            </a:r>
            <a:r>
              <a:rPr lang="en-US" dirty="0" smtClean="0"/>
              <a:t>2020, 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3810000" cy="4805962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SCOB*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Malito, 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</a:t>
            </a:r>
            <a:r>
              <a:rPr lang="en-US" sz="1100" dirty="0" smtClean="0"/>
              <a:t>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 smtClean="0"/>
              <a:t>Fall Semester meetings via Zoom – links sent in Outlook invites</a:t>
            </a:r>
          </a:p>
          <a:p>
            <a:pPr marL="0" indent="0">
              <a:buNone/>
            </a:pPr>
            <a:r>
              <a:rPr lang="en-US" sz="1200" dirty="0" smtClean="0"/>
              <a:t>Spring Semester meetings TBD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453</Words>
  <Application>Microsoft Office PowerPoint</Application>
  <PresentationFormat>On-screen Show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Council Meeting Agenda 10/9/2020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91</cp:revision>
  <dcterms:created xsi:type="dcterms:W3CDTF">2014-01-14T15:45:19Z</dcterms:created>
  <dcterms:modified xsi:type="dcterms:W3CDTF">2020-10-09T03:33:27Z</dcterms:modified>
</cp:coreProperties>
</file>