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64" r:id="rId5"/>
    <p:sldMasterId id="2147483675" r:id="rId6"/>
    <p:sldMasterId id="2147483686" r:id="rId7"/>
    <p:sldMasterId id="2147483710" r:id="rId8"/>
  </p:sldMasterIdLst>
  <p:handoutMasterIdLst>
    <p:handoutMasterId r:id="rId11"/>
  </p:handoutMasterIdLst>
  <p:sldIdLst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F1"/>
    <a:srgbClr val="0058A4"/>
    <a:srgbClr val="143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9FB04-F5DB-6FC5-C2F8-1F08B0E094A8}" v="15" dt="2021-11-11T18:49:38.017"/>
    <p1510:client id="{F31F30E5-6DA5-7F4F-9EA9-6AB12D39F10E}" v="297" dt="2021-10-08T12:14:31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8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y Woods-Johnson" userId="S::kelley.woods-johnson@indstate.edu::7df981e5-c977-41c1-9cbf-ddeb9ddee73d" providerId="AD" clId="Web-{07D9FB04-F5DB-6FC5-C2F8-1F08B0E094A8}"/>
    <pc:docChg chg="modSld">
      <pc:chgData name="Kelley Woods-Johnson" userId="S::kelley.woods-johnson@indstate.edu::7df981e5-c977-41c1-9cbf-ddeb9ddee73d" providerId="AD" clId="Web-{07D9FB04-F5DB-6FC5-C2F8-1F08B0E094A8}" dt="2021-11-11T18:49:38.017" v="9" actId="20577"/>
      <pc:docMkLst>
        <pc:docMk/>
      </pc:docMkLst>
      <pc:sldChg chg="modSp">
        <pc:chgData name="Kelley Woods-Johnson" userId="S::kelley.woods-johnson@indstate.edu::7df981e5-c977-41c1-9cbf-ddeb9ddee73d" providerId="AD" clId="Web-{07D9FB04-F5DB-6FC5-C2F8-1F08B0E094A8}" dt="2021-11-11T18:49:38.017" v="9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07D9FB04-F5DB-6FC5-C2F8-1F08B0E094A8}" dt="2021-11-11T18:49:38.017" v="9" actId="20577"/>
          <ac:spMkLst>
            <pc:docMk/>
            <pc:sldMk cId="4170709607" sldId="258"/>
            <ac:spMk id="4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07D9FB04-F5DB-6FC5-C2F8-1F08B0E094A8}" dt="2021-11-11T18:49:22.798" v="1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F31F30E5-6DA5-7F4F-9EA9-6AB12D39F10E}"/>
    <pc:docChg chg="modSld">
      <pc:chgData name="Kelley Woods-Johnson" userId="S::kelley.woods-johnson@indstate.edu::7df981e5-c977-41c1-9cbf-ddeb9ddee73d" providerId="AD" clId="Web-{F31F30E5-6DA5-7F4F-9EA9-6AB12D39F10E}" dt="2021-10-08T12:14:28.434" v="158" actId="20577"/>
      <pc:docMkLst>
        <pc:docMk/>
      </pc:docMkLst>
      <pc:sldChg chg="modSp">
        <pc:chgData name="Kelley Woods-Johnson" userId="S::kelley.woods-johnson@indstate.edu::7df981e5-c977-41c1-9cbf-ddeb9ddee73d" providerId="AD" clId="Web-{F31F30E5-6DA5-7F4F-9EA9-6AB12D39F10E}" dt="2021-10-08T12:14:28.434" v="158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F31F30E5-6DA5-7F4F-9EA9-6AB12D39F10E}" dt="2021-10-08T12:11:43.293" v="4" actId="1076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F31F30E5-6DA5-7F4F-9EA9-6AB12D39F10E}" dt="2021-10-08T12:14:28.434" v="158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0B3B1B-A440-1F43-A9BE-164E73EC3C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7FB37-4325-3B43-BF67-9C6998632A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DC103-D0BE-7B4C-851A-B893FF44A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DF46-59D0-364F-BBF6-70076D79E0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9B271F-2C21-4840-B03C-3A212D8B2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BC0A1-1A19-574B-A93D-30193DF6E3E4}" type="datetimeFigureOut">
              <a:rPr lang="en-US" smtClean="0"/>
              <a:t>11/11/2021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959F-A47A-2D4D-A0DE-21B32DC3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21B8-A775-FC48-B770-E9BD321FB16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B109-6888-1C41-A317-E6963BAA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B2C8-0FCB-A14A-800F-55BA5D34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8BF5906-B894-F74A-8BE0-85AD9CACF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05773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36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86951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92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0795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3104"/>
            <a:ext cx="10515600" cy="1610295"/>
          </a:xfrm>
        </p:spPr>
        <p:txBody>
          <a:bodyPr anchor="b"/>
          <a:lstStyle>
            <a:lvl1pPr algn="ctr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53399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0187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695" y="264305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ct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695" y="987396"/>
            <a:ext cx="6221506" cy="451260"/>
          </a:xfrm>
        </p:spPr>
        <p:txBody>
          <a:bodyPr>
            <a:normAutofit/>
          </a:bodyPr>
          <a:lstStyle>
            <a:lvl1pPr marL="0" indent="0" algn="ct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72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8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8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93037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71945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70156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1689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2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808DDF-9C96-274A-B65C-C63FFF5B9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1011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409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0989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3179" y="1401363"/>
            <a:ext cx="5042648" cy="512135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218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(Keep it short)</a:t>
            </a:r>
          </a:p>
        </p:txBody>
      </p:sp>
    </p:spTree>
    <p:extLst>
      <p:ext uri="{BB962C8B-B14F-4D97-AF65-F5344CB8AC3E}">
        <p14:creationId xmlns:p14="http://schemas.microsoft.com/office/powerpoint/2010/main" val="3049198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827454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26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7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93" y="298890"/>
            <a:ext cx="6221506" cy="562168"/>
          </a:xfrm>
          <a:ln>
            <a:noFill/>
          </a:ln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5664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803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48839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01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89066DAE-7AF6-EB4F-8B77-D3D452AB2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17056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85163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97298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499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1401363"/>
            <a:ext cx="5042648" cy="5121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720239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9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40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432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343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100981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7793F0FC-9825-7342-8F24-BE04B7AD8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2029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45087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204" y="683938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4204" y="4048931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997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294" y="538488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991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79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823907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563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43563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334800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1781240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9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251029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1915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1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6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9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6797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0157-BC9D-0540-9C86-94D24591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21B8-A775-FC48-B770-E9BD321FB16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F19F-A1DC-D04D-8148-0C12400F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4704-D13C-8743-B4C6-98D1ED0C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4" r:id="rId5"/>
    <p:sldLayoutId id="2147483705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6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708" r:id="rId9"/>
    <p:sldLayoutId id="2147483709" r:id="rId10"/>
    <p:sldLayoutId id="214748372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19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2" r:id="rId5"/>
    <p:sldLayoutId id="2147483706" r:id="rId6"/>
    <p:sldLayoutId id="2147483707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2" r:id="rId4"/>
    <p:sldLayoutId id="2147483691" r:id="rId5"/>
    <p:sldLayoutId id="2147483693" r:id="rId6"/>
    <p:sldLayoutId id="2147483694" r:id="rId7"/>
    <p:sldLayoutId id="2147483730" r:id="rId8"/>
    <p:sldLayoutId id="2147483731" r:id="rId9"/>
    <p:sldLayoutId id="2147483732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95000"/>
            </a:schemeClr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04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  <p:sldLayoutId id="2147483715" r:id="rId4"/>
    <p:sldLayoutId id="2147483719" r:id="rId5"/>
    <p:sldLayoutId id="2147483717" r:id="rId6"/>
    <p:sldLayoutId id="2147483718" r:id="rId7"/>
    <p:sldLayoutId id="2147483733" r:id="rId8"/>
    <p:sldLayoutId id="214748373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dstate.edu/fcte" TargetMode="Externa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186" y="1645560"/>
            <a:ext cx="3278909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>
              <a:buAutoNum type="romanUcPeriod"/>
            </a:pPr>
            <a:r>
              <a:rPr lang="en-US" dirty="0" smtClean="0"/>
              <a:t>Welcome</a:t>
            </a:r>
          </a:p>
          <a:p>
            <a:pPr marL="400050" indent="-400050">
              <a:buAutoNum type="romanUcPeriod"/>
            </a:pPr>
            <a:r>
              <a:rPr lang="en-US" dirty="0" smtClean="0"/>
              <a:t>Introduction of New Officers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 marL="400050" indent="-400050">
              <a:buAutoNum type="romanUcPeriod"/>
            </a:pPr>
            <a:r>
              <a:rPr lang="en-US" dirty="0"/>
              <a:t>Reports </a:t>
            </a:r>
            <a:endParaRPr lang="en-US" dirty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Officers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Coordinator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Members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Committees </a:t>
            </a:r>
            <a:endParaRPr lang="en-US" sz="1600" dirty="0" smtClean="0"/>
          </a:p>
          <a:p>
            <a:pPr marL="1314450" lvl="2" indent="-400050">
              <a:buFont typeface="+mj-lt"/>
              <a:buAutoNum type="romanLcPeriod"/>
            </a:pPr>
            <a:r>
              <a:rPr lang="en-US" sz="1600" dirty="0" smtClean="0"/>
              <a:t>IUPUI Assessment Institute </a:t>
            </a:r>
            <a:endParaRPr lang="en-US" sz="1600" dirty="0"/>
          </a:p>
          <a:p>
            <a:pPr marL="400050" indent="-400050">
              <a:buAutoNum type="romanUcPeriod"/>
            </a:pPr>
            <a:r>
              <a:rPr lang="en-US" dirty="0" smtClean="0"/>
              <a:t>Old </a:t>
            </a:r>
            <a:r>
              <a:rPr lang="en-US" dirty="0"/>
              <a:t>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 smtClean="0">
                <a:cs typeface="Calibri"/>
              </a:rPr>
              <a:t>Academic </a:t>
            </a:r>
            <a:r>
              <a:rPr lang="en-US" sz="1600" dirty="0">
                <a:cs typeface="Calibri"/>
              </a:rPr>
              <a:t>Program Planning</a:t>
            </a:r>
          </a:p>
          <a:p>
            <a:pPr marL="400050" indent="-400050">
              <a:buAutoNum type="romanUcPeriod"/>
            </a:pPr>
            <a:r>
              <a:rPr lang="en-US" dirty="0"/>
              <a:t>New Business</a:t>
            </a:r>
          </a:p>
          <a:p>
            <a:pPr marL="400050" indent="-400050">
              <a:buAutoNum type="romanUcPeriod"/>
            </a:pPr>
            <a:r>
              <a:rPr lang="en-US" dirty="0" smtClean="0"/>
              <a:t>Adjournment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Council</a:t>
            </a:r>
          </a:p>
          <a:p>
            <a:pPr algn="ctr"/>
            <a:r>
              <a:rPr lang="en-US" sz="2400" b="1" dirty="0"/>
              <a:t>Meeting Agenda 11/12/21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3237" y="1394691"/>
            <a:ext cx="7684653" cy="2693045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/>
              <a:t>Notes:</a:t>
            </a:r>
          </a:p>
          <a:p>
            <a:endParaRPr lang="en-US" sz="1200" b="1" dirty="0">
              <a:cs typeface="Calibri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sz="1100" dirty="0">
              <a:cs typeface="Calibri" panose="020F0502020204030204"/>
            </a:endParaRPr>
          </a:p>
          <a:p>
            <a:endParaRPr lang="en-US" sz="1100" dirty="0">
              <a:cs typeface="Calibri" panose="020F0502020204030204"/>
            </a:endParaRPr>
          </a:p>
          <a:p>
            <a:endParaRPr lang="en-US" sz="1100" dirty="0">
              <a:cs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3237" y="4302306"/>
            <a:ext cx="6828771" cy="2308324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Dates &amp; Deadlines: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Calibri"/>
              </a:rPr>
              <a:t>TODAY is the last day for faculty to submit additional questions for Student Course Ratings surveys. See email from Susan Powers for details.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Calibri"/>
              </a:rPr>
              <a:t>We are moving to Canvas </a:t>
            </a:r>
            <a:r>
              <a:rPr lang="en-US" sz="1400" dirty="0" smtClean="0">
                <a:cs typeface="Calibri"/>
              </a:rPr>
              <a:t>this Spring 2022! </a:t>
            </a:r>
            <a:r>
              <a:rPr lang="en-US" sz="1400" dirty="0" smtClean="0">
                <a:cs typeface="Calibri"/>
              </a:rPr>
              <a:t>Check </a:t>
            </a:r>
            <a:r>
              <a:rPr lang="en-US" sz="1400" dirty="0">
                <a:cs typeface="Calibri"/>
              </a:rPr>
              <a:t>FCTE website for upcoming Canvas trainings: </a:t>
            </a:r>
            <a:r>
              <a:rPr lang="en-US" sz="1400" dirty="0">
                <a:ea typeface="+mn-lt"/>
                <a:cs typeface="+mn-lt"/>
                <a:hlinkClick r:id="rId2"/>
              </a:rPr>
              <a:t>https://www.indstate.edu/fcte</a:t>
            </a:r>
            <a:r>
              <a:rPr lang="en-US" sz="1400" dirty="0">
                <a:ea typeface="+mn-lt"/>
                <a:cs typeface="+mn-lt"/>
              </a:rPr>
              <a:t> </a:t>
            </a:r>
            <a:endParaRPr lang="en-US" sz="1400" dirty="0">
              <a:cs typeface="Calibri"/>
            </a:endParaRPr>
          </a:p>
          <a:p>
            <a:endParaRPr lang="en-US" sz="1400" dirty="0"/>
          </a:p>
          <a:p>
            <a:r>
              <a:rPr lang="en-US" sz="1400" b="1" dirty="0"/>
              <a:t>Next AC Meeting: </a:t>
            </a:r>
            <a:r>
              <a:rPr lang="en-US" sz="1400" b="1" dirty="0" smtClean="0"/>
              <a:t>12/10/21 </a:t>
            </a:r>
            <a:r>
              <a:rPr lang="en-US" sz="1400" b="1" dirty="0"/>
              <a:t>via </a:t>
            </a:r>
            <a:r>
              <a:rPr lang="en-US" sz="1400" b="1" dirty="0" smtClean="0"/>
              <a:t>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Calibri"/>
              </a:rPr>
              <a:t>Guest Keri Yousif, Chair of Faculty Senate, will join us to share about the Academic Program Planning process, as well as answer any questions we have. </a:t>
            </a:r>
            <a:endParaRPr lang="en-US" sz="1400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0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2612" y="1406148"/>
            <a:ext cx="4524805" cy="34317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cs typeface="Calibri"/>
              </a:rPr>
              <a:t>Shelley Arvin, CML Rep </a:t>
            </a:r>
            <a:endParaRPr lang="en-US" sz="1400" dirty="0">
              <a:solidFill>
                <a:srgbClr val="00C0F1"/>
              </a:solidFill>
              <a:cs typeface="Calibri"/>
            </a:endParaRPr>
          </a:p>
          <a:p>
            <a:r>
              <a:rPr lang="en-US" sz="1400" dirty="0" smtClean="0">
                <a:cs typeface="Calibri"/>
              </a:rPr>
              <a:t>Melissa </a:t>
            </a:r>
            <a:r>
              <a:rPr lang="en-US" sz="1400" dirty="0">
                <a:cs typeface="Calibri"/>
              </a:rPr>
              <a:t>Nail, BCOE Rep</a:t>
            </a:r>
          </a:p>
          <a:p>
            <a:r>
              <a:rPr lang="en-US" sz="1400" dirty="0">
                <a:cs typeface="Calibri"/>
              </a:rPr>
              <a:t>Malea Crosby, BCOE Assessment* </a:t>
            </a:r>
            <a:r>
              <a:rPr lang="en-US" sz="1400" dirty="0" smtClean="0">
                <a:solidFill>
                  <a:schemeClr val="accent1"/>
                </a:solidFill>
                <a:cs typeface="Calibri"/>
              </a:rPr>
              <a:t>(Secretary)</a:t>
            </a:r>
            <a:endParaRPr lang="en-US" sz="1400" dirty="0">
              <a:solidFill>
                <a:schemeClr val="accent1"/>
              </a:solidFill>
              <a:cs typeface="Calibri"/>
            </a:endParaRPr>
          </a:p>
          <a:p>
            <a:r>
              <a:rPr lang="en-US" sz="1400" dirty="0">
                <a:cs typeface="Calibri"/>
              </a:rPr>
              <a:t>Nathan Myers, CAS Rep </a:t>
            </a:r>
            <a:r>
              <a:rPr lang="en-US" sz="1400" dirty="0" smtClean="0">
                <a:solidFill>
                  <a:srgbClr val="00C0F1"/>
                </a:solidFill>
                <a:cs typeface="Calibri"/>
              </a:rPr>
              <a:t>(</a:t>
            </a:r>
            <a:r>
              <a:rPr lang="en-US" sz="1400" dirty="0" smtClean="0">
                <a:solidFill>
                  <a:srgbClr val="00C0F1"/>
                </a:solidFill>
                <a:cs typeface="Calibri"/>
              </a:rPr>
              <a:t>Chair)</a:t>
            </a:r>
            <a:endParaRPr lang="en-US" sz="1400" dirty="0">
              <a:solidFill>
                <a:srgbClr val="00C0F1"/>
              </a:solidFill>
              <a:cs typeface="Calibri"/>
            </a:endParaRPr>
          </a:p>
          <a:p>
            <a:r>
              <a:rPr lang="en-US" sz="1400" dirty="0">
                <a:cs typeface="Calibri"/>
              </a:rPr>
              <a:t>Jessica Durbin, CHHS Rep</a:t>
            </a:r>
          </a:p>
          <a:p>
            <a:r>
              <a:rPr lang="en-US" sz="1400" dirty="0">
                <a:cs typeface="Calibri"/>
              </a:rPr>
              <a:t>Sheikh Ferdous, COT Rep </a:t>
            </a:r>
          </a:p>
          <a:p>
            <a:r>
              <a:rPr lang="en-US" sz="1400" dirty="0">
                <a:cs typeface="Calibri"/>
              </a:rPr>
              <a:t>Joe Harder, SCOB Rep</a:t>
            </a:r>
          </a:p>
          <a:p>
            <a:r>
              <a:rPr lang="en-US" sz="1400" dirty="0">
                <a:cs typeface="Calibri"/>
              </a:rPr>
              <a:t>Ashley Layman, SCOB Assessment*</a:t>
            </a:r>
          </a:p>
          <a:p>
            <a:r>
              <a:rPr lang="en-US" sz="1400" dirty="0">
                <a:cs typeface="Calibri"/>
              </a:rPr>
              <a:t>Paula Jarrard, CGPS Rep </a:t>
            </a:r>
            <a:r>
              <a:rPr lang="en-US" sz="1400" dirty="0" smtClean="0">
                <a:solidFill>
                  <a:schemeClr val="accent1"/>
                </a:solidFill>
                <a:cs typeface="Calibri"/>
              </a:rPr>
              <a:t>(Vice Chair)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Greg Bierly, Honors Rep</a:t>
            </a:r>
          </a:p>
          <a:p>
            <a:r>
              <a:rPr lang="en-US" sz="1400" dirty="0">
                <a:cs typeface="Calibri"/>
              </a:rPr>
              <a:t>Laura Froelicher, Honors Assessment* </a:t>
            </a:r>
          </a:p>
          <a:p>
            <a:r>
              <a:rPr lang="en-US" sz="1400" dirty="0">
                <a:cs typeface="Calibri"/>
              </a:rPr>
              <a:t>Brian Stone, UCC Rep </a:t>
            </a:r>
            <a:endParaRPr lang="en-US" sz="1400" dirty="0">
              <a:solidFill>
                <a:srgbClr val="00C0F1"/>
              </a:solidFill>
              <a:cs typeface="Calibri"/>
            </a:endParaRPr>
          </a:p>
          <a:p>
            <a:r>
              <a:rPr lang="en-US" sz="1400" dirty="0">
                <a:cs typeface="Calibri"/>
              </a:rPr>
              <a:t>Ellen Malito-Green, DSA Rep</a:t>
            </a:r>
          </a:p>
          <a:p>
            <a:r>
              <a:rPr lang="en-US" sz="1400" dirty="0">
                <a:cs typeface="Calibri"/>
              </a:rPr>
              <a:t>Kelley Woods-Johnson, Assessment &amp; Accreditation</a:t>
            </a:r>
          </a:p>
          <a:p>
            <a:r>
              <a:rPr lang="en-US" sz="1050" dirty="0">
                <a:cs typeface="Calibri"/>
              </a:rPr>
              <a:t>All members in this column are also members of Assessment Leadership Team</a:t>
            </a:r>
          </a:p>
          <a:p>
            <a:r>
              <a:rPr lang="en-US" sz="1050" dirty="0">
                <a:cs typeface="Calibri"/>
              </a:rPr>
              <a:t>*ex-officio, non-voting members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Council 2021-22 Membership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1980" y="5115992"/>
            <a:ext cx="2838513" cy="1446550"/>
          </a:xfrm>
          <a:prstGeom prst="rect">
            <a:avLst/>
          </a:prstGeom>
          <a:noFill/>
          <a:ln>
            <a:solidFill>
              <a:srgbClr val="0058A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u="sng" dirty="0">
                <a:cs typeface="Calibri"/>
              </a:rPr>
              <a:t>2021-22 Meeting Dates</a:t>
            </a:r>
          </a:p>
          <a:p>
            <a:pPr algn="ctr"/>
            <a:r>
              <a:rPr lang="en-US" sz="1200" dirty="0">
                <a:cs typeface="Calibri"/>
              </a:rPr>
              <a:t>(9a-10a, on Zoom for now)</a:t>
            </a:r>
          </a:p>
          <a:p>
            <a:r>
              <a:rPr lang="en-US" sz="1200" dirty="0">
                <a:cs typeface="Calibri"/>
              </a:rPr>
              <a:t>September 10		January 14</a:t>
            </a:r>
          </a:p>
          <a:p>
            <a:r>
              <a:rPr lang="en-US" sz="1200" dirty="0">
                <a:cs typeface="Calibri"/>
              </a:rPr>
              <a:t>October 8		February 11</a:t>
            </a:r>
          </a:p>
          <a:p>
            <a:r>
              <a:rPr lang="en-US" sz="1200" dirty="0">
                <a:cs typeface="Calibri"/>
              </a:rPr>
              <a:t>November 12		March 18</a:t>
            </a:r>
          </a:p>
          <a:p>
            <a:r>
              <a:rPr lang="en-US" sz="1200" dirty="0">
                <a:cs typeface="Calibri"/>
              </a:rPr>
              <a:t>December 10		April 8</a:t>
            </a:r>
          </a:p>
          <a:p>
            <a:r>
              <a:rPr lang="en-US" sz="1200" dirty="0">
                <a:cs typeface="Calibri"/>
              </a:rPr>
              <a:t>		May 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4785" y="1406148"/>
            <a:ext cx="4524805" cy="28469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cs typeface="Calibri"/>
              </a:rPr>
              <a:t>Melissa Wong – Graduate Student Rep</a:t>
            </a:r>
          </a:p>
          <a:p>
            <a:r>
              <a:rPr lang="en-US" sz="1400" dirty="0" err="1">
                <a:cs typeface="Calibri"/>
              </a:rPr>
              <a:t>MaKenzie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Quissell</a:t>
            </a:r>
            <a:r>
              <a:rPr lang="en-US" sz="1400" dirty="0">
                <a:cs typeface="Calibri"/>
              </a:rPr>
              <a:t> – Student Government Association Rep </a:t>
            </a:r>
          </a:p>
          <a:p>
            <a:r>
              <a:rPr lang="en-US" sz="1400" dirty="0">
                <a:cs typeface="Calibri"/>
              </a:rPr>
              <a:t>Heather Dalton Miklozek – University Engagement Rep</a:t>
            </a:r>
          </a:p>
          <a:p>
            <a:r>
              <a:rPr lang="en-US" sz="1400" dirty="0">
                <a:cs typeface="Calibri"/>
              </a:rPr>
              <a:t>Maggie Dalrymple – Enrollment Management Rep</a:t>
            </a:r>
          </a:p>
          <a:p>
            <a:r>
              <a:rPr lang="en-US" sz="1400" dirty="0">
                <a:cs typeface="Calibri"/>
              </a:rPr>
              <a:t>Chris Fischer – Associate Deans</a:t>
            </a:r>
          </a:p>
          <a:p>
            <a:r>
              <a:rPr lang="en-US" sz="1400" dirty="0">
                <a:cs typeface="Calibri"/>
              </a:rPr>
              <a:t>Kelly Wilkinson – Associate Deans</a:t>
            </a:r>
          </a:p>
          <a:p>
            <a:r>
              <a:rPr lang="en-US" sz="1400" dirty="0">
                <a:cs typeface="Calibri"/>
              </a:rPr>
              <a:t>Alyce Hopple – Faculty Rep-at-Large</a:t>
            </a:r>
          </a:p>
          <a:p>
            <a:r>
              <a:rPr lang="en-US" sz="1400" dirty="0">
                <a:cs typeface="Calibri"/>
              </a:rPr>
              <a:t>TBA – Faculty Rep-at-Large</a:t>
            </a:r>
          </a:p>
          <a:p>
            <a:r>
              <a:rPr lang="en-US" sz="1400" dirty="0">
                <a:cs typeface="Calibri"/>
              </a:rPr>
              <a:t>Alina Waite – COT Faculty Fellow*</a:t>
            </a:r>
          </a:p>
          <a:p>
            <a:r>
              <a:rPr lang="en-US" sz="1400" dirty="0">
                <a:cs typeface="Calibri"/>
              </a:rPr>
              <a:t>Bailey Bridgewater – UC Assessment* </a:t>
            </a:r>
          </a:p>
          <a:p>
            <a:r>
              <a:rPr lang="en-US" sz="1400" dirty="0">
                <a:cs typeface="Calibri"/>
              </a:rPr>
              <a:t>Amanda Muhammad – UC Faculty Fellow* </a:t>
            </a:r>
          </a:p>
          <a:p>
            <a:r>
              <a:rPr lang="en-US" sz="1400" dirty="0">
                <a:cs typeface="Calibri"/>
              </a:rPr>
              <a:t>Tess </a:t>
            </a:r>
            <a:r>
              <a:rPr lang="en-US" sz="1400" dirty="0" err="1">
                <a:cs typeface="Calibri"/>
              </a:rPr>
              <a:t>Avelis</a:t>
            </a:r>
            <a:r>
              <a:rPr lang="en-US" sz="1400" dirty="0">
                <a:cs typeface="Calibri"/>
              </a:rPr>
              <a:t> – CGPS* </a:t>
            </a:r>
            <a:endParaRPr lang="en-US" sz="1100" dirty="0">
              <a:cs typeface="Calibri"/>
            </a:endParaRPr>
          </a:p>
          <a:p>
            <a:r>
              <a:rPr lang="en-US" sz="1100" dirty="0">
                <a:cs typeface="Calibri"/>
              </a:rPr>
              <a:t>*ex-officio, non-voting members</a:t>
            </a:r>
          </a:p>
        </p:txBody>
      </p:sp>
    </p:spTree>
    <p:extLst>
      <p:ext uri="{BB962C8B-B14F-4D97-AF65-F5344CB8AC3E}">
        <p14:creationId xmlns:p14="http://schemas.microsoft.com/office/powerpoint/2010/main" val="3005896736"/>
      </p:ext>
    </p:extLst>
  </p:cSld>
  <p:clrMapOvr>
    <a:masterClrMapping/>
  </p:clrMapOvr>
</p:sld>
</file>

<file path=ppt/theme/theme1.xml><?xml version="1.0" encoding="utf-8"?>
<a:theme xmlns:a="http://schemas.openxmlformats.org/drawingml/2006/main" name="New Blue">
  <a:themeElements>
    <a:clrScheme name="Custom 6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9D1C"/>
      </a:accent4>
      <a:accent5>
        <a:srgbClr val="00BFF0"/>
      </a:accent5>
      <a:accent6>
        <a:srgbClr val="70AD47"/>
      </a:accent6>
      <a:hlink>
        <a:srgbClr val="FF5959"/>
      </a:hlink>
      <a:folHlink>
        <a:srgbClr val="FF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8A4A7BA7-1582-2045-8E81-42E00ECD7832}"/>
    </a:ext>
  </a:extLst>
</a:theme>
</file>

<file path=ppt/theme/theme2.xml><?xml version="1.0" encoding="utf-8"?>
<a:theme xmlns:a="http://schemas.openxmlformats.org/drawingml/2006/main" name="Strip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A5D32232-37FB-EC4F-A2F8-0A77AB1F9A79}"/>
    </a:ext>
  </a:extLst>
</a:theme>
</file>

<file path=ppt/theme/theme3.xml><?xml version="1.0" encoding="utf-8"?>
<a:theme xmlns:a="http://schemas.openxmlformats.org/drawingml/2006/main" name="Isu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2B909D61-FAFA-FE4B-B2B4-17FCF8B51996}"/>
    </a:ext>
  </a:extLst>
</a:theme>
</file>

<file path=ppt/theme/theme4.xml><?xml version="1.0" encoding="utf-8"?>
<a:theme xmlns:a="http://schemas.openxmlformats.org/drawingml/2006/main" name="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F4E3A315-1BE2-6A47-85DB-23F8E127E4DE}"/>
    </a:ext>
  </a:extLst>
</a:theme>
</file>

<file path=ppt/theme/theme5.xml><?xml version="1.0" encoding="utf-8"?>
<a:theme xmlns:a="http://schemas.openxmlformats.org/drawingml/2006/main" name="New Stripes">
  <a:themeElements>
    <a:clrScheme name="Custom 2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D03E4854-3F2C-2642-ABDD-FDFC08EA031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108B6AA46C14DA66D23E9A3529896" ma:contentTypeVersion="14" ma:contentTypeDescription="Create a new document." ma:contentTypeScope="" ma:versionID="c96bedd0a382c1945304f2a96f837626">
  <xsd:schema xmlns:xsd="http://www.w3.org/2001/XMLSchema" xmlns:xs="http://www.w3.org/2001/XMLSchema" xmlns:p="http://schemas.microsoft.com/office/2006/metadata/properties" xmlns:ns3="2263c0ba-f2b3-44f8-b5ca-f3fe6590b9a8" xmlns:ns4="70bd5a3d-2e76-4b57-9f9e-f718b2c206f0" targetNamespace="http://schemas.microsoft.com/office/2006/metadata/properties" ma:root="true" ma:fieldsID="bc0c872f8e6705b5d800e86642856e52" ns3:_="" ns4:_="">
    <xsd:import namespace="2263c0ba-f2b3-44f8-b5ca-f3fe6590b9a8"/>
    <xsd:import namespace="70bd5a3d-2e76-4b57-9f9e-f718b2c206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c0ba-f2b3-44f8-b5ca-f3fe6590b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5a3d-2e76-4b57-9f9e-f718b2c206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4160CC-FC2A-4803-8351-E6D19B6D6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c0ba-f2b3-44f8-b5ca-f3fe6590b9a8"/>
    <ds:schemaRef ds:uri="70bd5a3d-2e76-4b57-9f9e-f718b2c20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EFE0F4-D246-4E8C-99FB-7AFCE19FAF42}">
  <ds:schemaRefs>
    <ds:schemaRef ds:uri="70bd5a3d-2e76-4b57-9f9e-f718b2c206f0"/>
    <ds:schemaRef ds:uri="http://purl.org/dc/elements/1.1/"/>
    <ds:schemaRef ds:uri="2263c0ba-f2b3-44f8-b5ca-f3fe6590b9a8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C734DD-820B-4051-8485-5A80254F48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Marketing—Powerpoint Template—Stripes</Template>
  <TotalTime>1232</TotalTime>
  <Words>341</Words>
  <Application>Microsoft Office PowerPoint</Application>
  <PresentationFormat>Widescreen</PresentationFormat>
  <Paragraphs>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Rockwell</vt:lpstr>
      <vt:lpstr>New Blue</vt:lpstr>
      <vt:lpstr>Stripes</vt:lpstr>
      <vt:lpstr>Isu Blue</vt:lpstr>
      <vt:lpstr>Dark Blue</vt:lpstr>
      <vt:lpstr>New Stripes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Moore</dc:creator>
  <cp:lastModifiedBy>Kelley Woods-Johnson</cp:lastModifiedBy>
  <cp:revision>80</cp:revision>
  <dcterms:created xsi:type="dcterms:W3CDTF">2020-07-07T13:49:39Z</dcterms:created>
  <dcterms:modified xsi:type="dcterms:W3CDTF">2021-11-11T18:57:52Z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0x010100F08108B6AA46C14DA66D23E9A3529896</vt:lpwstr>
  </property>
</Properties>
</file>