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9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2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Council</a:t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11/13/2020</a:t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6"/>
            <a:ext cx="5111750" cy="4649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endParaRPr lang="en-US" sz="1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Minutes</a:t>
            </a:r>
          </a:p>
          <a:p>
            <a:pPr marL="400050" indent="-400050">
              <a:buAutoNum type="romanUcPeriod"/>
            </a:pPr>
            <a:r>
              <a:rPr lang="en-US" dirty="0" smtClean="0"/>
              <a:t>Officer Nominations 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  <a:endParaRPr lang="en-US" dirty="0" smtClean="0"/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</a:p>
          <a:p>
            <a:pPr marL="400050" indent="-400050">
              <a:buAutoNum type="romanUcPeriod"/>
            </a:pPr>
            <a:r>
              <a:rPr lang="en-US" dirty="0" smtClean="0"/>
              <a:t>Old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Student Artifact Repository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Ad Hoc Committees</a:t>
            </a:r>
          </a:p>
          <a:p>
            <a:pPr marL="400050" indent="-400050">
              <a:buAutoNum type="romanUcPeriod"/>
            </a:pPr>
            <a:r>
              <a:rPr lang="en-US" dirty="0" smtClean="0"/>
              <a:t>New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Elections</a:t>
            </a:r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50" y="4902986"/>
            <a:ext cx="5335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February 12, 2021, </a:t>
            </a:r>
            <a:r>
              <a:rPr lang="en-US" dirty="0" smtClean="0"/>
              <a:t>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5"/>
            <a:ext cx="3810000" cy="4805962"/>
          </a:xfrm>
        </p:spPr>
        <p:txBody>
          <a:bodyPr>
            <a:normAutofit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SCOB*</a:t>
            </a:r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Malito, 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 smtClean="0"/>
              <a:t>Fall Semester meetings via Zoom – links sent in Outlook invites</a:t>
            </a:r>
          </a:p>
          <a:p>
            <a:pPr marL="0" indent="0">
              <a:buNone/>
            </a:pPr>
            <a:r>
              <a:rPr lang="en-US" sz="1200" dirty="0" smtClean="0"/>
              <a:t>Spring Semester meetings TBD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285</Words>
  <Application>Microsoft Office PowerPoint</Application>
  <PresentationFormat>On-screen Show (4:3)</PresentationFormat>
  <Paragraphs>59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Council Meeting Agenda 11/13/2020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95</cp:revision>
  <dcterms:created xsi:type="dcterms:W3CDTF">2014-01-14T15:45:19Z</dcterms:created>
  <dcterms:modified xsi:type="dcterms:W3CDTF">2020-11-13T13:10:53Z</dcterms:modified>
</cp:coreProperties>
</file>