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9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2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ssmentinstitute.iupui.edu/registration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Council</a:t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3/12</a:t>
            </a:r>
            <a:r>
              <a:rPr lang="en-US" dirty="0" smtClean="0"/>
              <a:t>/2021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6"/>
            <a:ext cx="5111750" cy="384360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endParaRPr lang="en-US" sz="10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Minutes</a:t>
            </a:r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Ad Hoc Committee Reports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Old Business</a:t>
            </a:r>
          </a:p>
          <a:p>
            <a:pPr marL="400050" indent="-400050">
              <a:buAutoNum type="romanUcPeriod"/>
            </a:pPr>
            <a:r>
              <a:rPr lang="en-US" dirty="0" smtClean="0"/>
              <a:t>New </a:t>
            </a:r>
            <a:r>
              <a:rPr lang="en-US" dirty="0" smtClean="0"/>
              <a:t>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Provost’s </a:t>
            </a:r>
            <a:r>
              <a:rPr lang="en-US" dirty="0" smtClean="0"/>
              <a:t>Award Ad Hoc Committee </a:t>
            </a:r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49" y="4172654"/>
            <a:ext cx="5335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highly regarded IUPUI Assessment Institute is virtual and FREE again this October 24-27. </a:t>
            </a:r>
            <a:r>
              <a:rPr lang="en-US" sz="1400" dirty="0"/>
              <a:t>Register here: </a:t>
            </a: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assessmentinstitute.iupui.edu/registration/index.html</a:t>
            </a:r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April 9, </a:t>
            </a:r>
            <a:r>
              <a:rPr lang="en-US" dirty="0" smtClean="0"/>
              <a:t>2021, 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3"/>
            <a:ext cx="3810000" cy="5341695"/>
          </a:xfrm>
        </p:spPr>
        <p:txBody>
          <a:bodyPr>
            <a:normAutofit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SCOB*</a:t>
            </a:r>
          </a:p>
          <a:p>
            <a:r>
              <a:rPr lang="en-US" sz="1100" dirty="0" smtClean="0"/>
              <a:t>Ashley Layman, SCOB*^</a:t>
            </a:r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</a:t>
            </a:r>
            <a:r>
              <a:rPr lang="en-US" sz="1100" dirty="0" smtClean="0"/>
              <a:t>Malito-Green, </a:t>
            </a:r>
            <a:r>
              <a:rPr lang="en-US" sz="1100" dirty="0"/>
              <a:t>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/>
              <a:t>M</a:t>
            </a:r>
            <a:r>
              <a:rPr lang="en-US" sz="1200" dirty="0" smtClean="0"/>
              <a:t>eetings via Zoom – links sent in Outlook invites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3815</TotalTime>
  <Words>305</Words>
  <Application>Microsoft Office PowerPoint</Application>
  <PresentationFormat>On-screen Show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Council Meeting Agenda 3/12/2021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97</cp:revision>
  <dcterms:created xsi:type="dcterms:W3CDTF">2014-01-14T15:45:19Z</dcterms:created>
  <dcterms:modified xsi:type="dcterms:W3CDTF">2021-03-10T20:36:43Z</dcterms:modified>
</cp:coreProperties>
</file>