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64" r:id="rId5"/>
    <p:sldMasterId id="2147483675" r:id="rId6"/>
    <p:sldMasterId id="2147483686" r:id="rId7"/>
    <p:sldMasterId id="2147483710" r:id="rId8"/>
  </p:sldMasterIdLst>
  <p:handoutMasterIdLst>
    <p:handoutMasterId r:id="rId11"/>
  </p:handoutMasterIdLst>
  <p:sldIdLst>
    <p:sldId id="258"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25B"/>
    <a:srgbClr val="00C0F1"/>
    <a:srgbClr val="00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0DF89-5461-898B-321D-44BE2A3CF9FC}" v="9" dt="2022-09-01T16:25:41.603"/>
    <p1510:client id="{1E5EE214-6E40-DA7D-5C2D-A4AFBDBD0D2F}" v="7" dt="2022-11-03T19:51:26.163"/>
    <p1510:client id="{3A36A842-51AE-2690-FD53-7534CB41DD7E}" v="586" dt="2022-11-03T19:36:26.326"/>
    <p1510:client id="{42179129-9E36-BF92-D302-98E40252F277}" v="45" dt="2021-08-31T13:54:06.724"/>
    <p1510:client id="{57358C67-6F76-B51A-69E2-5BD6B828BA65}" v="2" dt="2021-12-02T17:19:00.050"/>
    <p1510:client id="{B36C202E-F43A-FADD-9BA4-D0A5D0FC0A03}" v="26" dt="2021-09-02T13:54:40.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2"/>
  </p:normalViewPr>
  <p:slideViewPr>
    <p:cSldViewPr snapToGrid="0" snapToObjects="1">
      <p:cViewPr varScale="1">
        <p:scale>
          <a:sx n="69" d="100"/>
          <a:sy n="69" d="100"/>
        </p:scale>
        <p:origin x="56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Woods-Johnson" userId="S::kelley.woods-johnson@indstate.edu::7df981e5-c977-41c1-9cbf-ddeb9ddee73d" providerId="AD" clId="Web-{42179129-9E36-BF92-D302-98E40252F277}"/>
    <pc:docChg chg="modSld">
      <pc:chgData name="Kelley Woods-Johnson" userId="S::kelley.woods-johnson@indstate.edu::7df981e5-c977-41c1-9cbf-ddeb9ddee73d" providerId="AD" clId="Web-{42179129-9E36-BF92-D302-98E40252F277}" dt="2021-08-31T13:54:06.724" v="28" actId="14100"/>
      <pc:docMkLst>
        <pc:docMk/>
      </pc:docMkLst>
      <pc:sldChg chg="modSp">
        <pc:chgData name="Kelley Woods-Johnson" userId="S::kelley.woods-johnson@indstate.edu::7df981e5-c977-41c1-9cbf-ddeb9ddee73d" providerId="AD" clId="Web-{42179129-9E36-BF92-D302-98E40252F277}" dt="2021-08-31T13:54:06.724" v="28" actId="14100"/>
        <pc:sldMkLst>
          <pc:docMk/>
          <pc:sldMk cId="4170709607" sldId="258"/>
        </pc:sldMkLst>
        <pc:spChg chg="mod">
          <ac:chgData name="Kelley Woods-Johnson" userId="S::kelley.woods-johnson@indstate.edu::7df981e5-c977-41c1-9cbf-ddeb9ddee73d" providerId="AD" clId="Web-{42179129-9E36-BF92-D302-98E40252F277}" dt="2021-08-31T13:54:01.474" v="26" actId="1076"/>
          <ac:spMkLst>
            <pc:docMk/>
            <pc:sldMk cId="4170709607" sldId="258"/>
            <ac:spMk id="2" creationId="{00000000-0000-0000-0000-000000000000}"/>
          </ac:spMkLst>
        </pc:spChg>
        <pc:spChg chg="mod">
          <ac:chgData name="Kelley Woods-Johnson" userId="S::kelley.woods-johnson@indstate.edu::7df981e5-c977-41c1-9cbf-ddeb9ddee73d" providerId="AD" clId="Web-{42179129-9E36-BF92-D302-98E40252F277}" dt="2021-08-31T13:54:06.724" v="28" actId="14100"/>
          <ac:spMkLst>
            <pc:docMk/>
            <pc:sldMk cId="4170709607" sldId="258"/>
            <ac:spMk id="6" creationId="{00000000-0000-0000-0000-000000000000}"/>
          </ac:spMkLst>
        </pc:spChg>
      </pc:sldChg>
    </pc:docChg>
  </pc:docChgLst>
  <pc:docChgLst>
    <pc:chgData clId="Web-{1E5EE214-6E40-DA7D-5C2D-A4AFBDBD0D2F}"/>
    <pc:docChg chg="modSld">
      <pc:chgData name="" userId="" providerId="" clId="Web-{1E5EE214-6E40-DA7D-5C2D-A4AFBDBD0D2F}" dt="2022-11-03T19:51:23.054" v="2" actId="20577"/>
      <pc:docMkLst>
        <pc:docMk/>
      </pc:docMkLst>
      <pc:sldChg chg="modSp">
        <pc:chgData name="" userId="" providerId="" clId="Web-{1E5EE214-6E40-DA7D-5C2D-A4AFBDBD0D2F}" dt="2022-11-03T19:51:23.054" v="2" actId="20577"/>
        <pc:sldMkLst>
          <pc:docMk/>
          <pc:sldMk cId="4170709607" sldId="258"/>
        </pc:sldMkLst>
        <pc:spChg chg="mod">
          <ac:chgData name="" userId="" providerId="" clId="Web-{1E5EE214-6E40-DA7D-5C2D-A4AFBDBD0D2F}" dt="2022-11-03T19:51:23.054" v="2" actId="20577"/>
          <ac:spMkLst>
            <pc:docMk/>
            <pc:sldMk cId="4170709607" sldId="258"/>
            <ac:spMk id="2" creationId="{00000000-0000-0000-0000-000000000000}"/>
          </ac:spMkLst>
        </pc:spChg>
      </pc:sldChg>
    </pc:docChg>
  </pc:docChgLst>
  <pc:docChgLst>
    <pc:chgData name="Kelley Woods-Johnson" userId="S::kelley.woods-johnson@indstate.edu::7df981e5-c977-41c1-9cbf-ddeb9ddee73d" providerId="AD" clId="Web-{57358C67-6F76-B51A-69E2-5BD6B828BA65}"/>
    <pc:docChg chg="modSld">
      <pc:chgData name="Kelley Woods-Johnson" userId="S::kelley.woods-johnson@indstate.edu::7df981e5-c977-41c1-9cbf-ddeb9ddee73d" providerId="AD" clId="Web-{57358C67-6F76-B51A-69E2-5BD6B828BA65}" dt="2021-12-02T17:19:00.050" v="0" actId="20577"/>
      <pc:docMkLst>
        <pc:docMk/>
      </pc:docMkLst>
      <pc:sldChg chg="modSp">
        <pc:chgData name="Kelley Woods-Johnson" userId="S::kelley.woods-johnson@indstate.edu::7df981e5-c977-41c1-9cbf-ddeb9ddee73d" providerId="AD" clId="Web-{57358C67-6F76-B51A-69E2-5BD6B828BA65}" dt="2021-12-02T17:19:00.050" v="0" actId="20577"/>
        <pc:sldMkLst>
          <pc:docMk/>
          <pc:sldMk cId="4170709607" sldId="258"/>
        </pc:sldMkLst>
        <pc:spChg chg="mod">
          <ac:chgData name="Kelley Woods-Johnson" userId="S::kelley.woods-johnson@indstate.edu::7df981e5-c977-41c1-9cbf-ddeb9ddee73d" providerId="AD" clId="Web-{57358C67-6F76-B51A-69E2-5BD6B828BA65}" dt="2021-12-02T17:19:00.050" v="0" actId="20577"/>
          <ac:spMkLst>
            <pc:docMk/>
            <pc:sldMk cId="4170709607" sldId="258"/>
            <ac:spMk id="6" creationId="{00000000-0000-0000-0000-000000000000}"/>
          </ac:spMkLst>
        </pc:spChg>
      </pc:sldChg>
    </pc:docChg>
  </pc:docChgLst>
  <pc:docChgLst>
    <pc:chgData name="Kelley Woods-Johnson" userId="S::kelley.woods-johnson@indstate.edu::7df981e5-c977-41c1-9cbf-ddeb9ddee73d" providerId="AD" clId="Web-{3A36A842-51AE-2690-FD53-7534CB41DD7E}"/>
    <pc:docChg chg="modSld">
      <pc:chgData name="Kelley Woods-Johnson" userId="S::kelley.woods-johnson@indstate.edu::7df981e5-c977-41c1-9cbf-ddeb9ddee73d" providerId="AD" clId="Web-{3A36A842-51AE-2690-FD53-7534CB41DD7E}" dt="2022-11-03T19:36:26.326" v="285" actId="20577"/>
      <pc:docMkLst>
        <pc:docMk/>
      </pc:docMkLst>
      <pc:sldChg chg="modSp">
        <pc:chgData name="Kelley Woods-Johnson" userId="S::kelley.woods-johnson@indstate.edu::7df981e5-c977-41c1-9cbf-ddeb9ddee73d" providerId="AD" clId="Web-{3A36A842-51AE-2690-FD53-7534CB41DD7E}" dt="2022-11-03T19:36:26.326" v="285" actId="20577"/>
        <pc:sldMkLst>
          <pc:docMk/>
          <pc:sldMk cId="4170709607" sldId="258"/>
        </pc:sldMkLst>
        <pc:spChg chg="mod">
          <ac:chgData name="Kelley Woods-Johnson" userId="S::kelley.woods-johnson@indstate.edu::7df981e5-c977-41c1-9cbf-ddeb9ddee73d" providerId="AD" clId="Web-{3A36A842-51AE-2690-FD53-7534CB41DD7E}" dt="2022-11-03T19:36:26.326" v="285" actId="20577"/>
          <ac:spMkLst>
            <pc:docMk/>
            <pc:sldMk cId="4170709607" sldId="258"/>
            <ac:spMk id="2" creationId="{00000000-0000-0000-0000-000000000000}"/>
          </ac:spMkLst>
        </pc:spChg>
        <pc:spChg chg="mod">
          <ac:chgData name="Kelley Woods-Johnson" userId="S::kelley.woods-johnson@indstate.edu::7df981e5-c977-41c1-9cbf-ddeb9ddee73d" providerId="AD" clId="Web-{3A36A842-51AE-2690-FD53-7534CB41DD7E}" dt="2022-11-03T19:31:55.770" v="1" actId="20577"/>
          <ac:spMkLst>
            <pc:docMk/>
            <pc:sldMk cId="4170709607" sldId="258"/>
            <ac:spMk id="3" creationId="{00000000-0000-0000-0000-000000000000}"/>
          </ac:spMkLst>
        </pc:spChg>
        <pc:spChg chg="mod">
          <ac:chgData name="Kelley Woods-Johnson" userId="S::kelley.woods-johnson@indstate.edu::7df981e5-c977-41c1-9cbf-ddeb9ddee73d" providerId="AD" clId="Web-{3A36A842-51AE-2690-FD53-7534CB41DD7E}" dt="2022-11-03T19:35:37.184" v="260" actId="20577"/>
          <ac:spMkLst>
            <pc:docMk/>
            <pc:sldMk cId="4170709607" sldId="258"/>
            <ac:spMk id="6" creationId="{00000000-0000-0000-0000-000000000000}"/>
          </ac:spMkLst>
        </pc:spChg>
      </pc:sldChg>
    </pc:docChg>
  </pc:docChgLst>
  <pc:docChgLst>
    <pc:chgData name="Kelley Woods-Johnson" userId="S::kelley.woods-johnson@indstate.edu::7df981e5-c977-41c1-9cbf-ddeb9ddee73d" providerId="AD" clId="Web-{B36C202E-F43A-FADD-9BA4-D0A5D0FC0A03}"/>
    <pc:docChg chg="modSld">
      <pc:chgData name="Kelley Woods-Johnson" userId="S::kelley.woods-johnson@indstate.edu::7df981e5-c977-41c1-9cbf-ddeb9ddee73d" providerId="AD" clId="Web-{B36C202E-F43A-FADD-9BA4-D0A5D0FC0A03}" dt="2021-09-02T13:54:38.495" v="13" actId="20577"/>
      <pc:docMkLst>
        <pc:docMk/>
      </pc:docMkLst>
      <pc:sldChg chg="modSp">
        <pc:chgData name="Kelley Woods-Johnson" userId="S::kelley.woods-johnson@indstate.edu::7df981e5-c977-41c1-9cbf-ddeb9ddee73d" providerId="AD" clId="Web-{B36C202E-F43A-FADD-9BA4-D0A5D0FC0A03}" dt="2021-09-02T13:54:38.495" v="13" actId="20577"/>
        <pc:sldMkLst>
          <pc:docMk/>
          <pc:sldMk cId="4170709607" sldId="258"/>
        </pc:sldMkLst>
        <pc:spChg chg="mod">
          <ac:chgData name="Kelley Woods-Johnson" userId="S::kelley.woods-johnson@indstate.edu::7df981e5-c977-41c1-9cbf-ddeb9ddee73d" providerId="AD" clId="Web-{B36C202E-F43A-FADD-9BA4-D0A5D0FC0A03}" dt="2021-09-02T13:54:38.495" v="13" actId="20577"/>
          <ac:spMkLst>
            <pc:docMk/>
            <pc:sldMk cId="4170709607" sldId="258"/>
            <ac:spMk id="4" creationId="{00000000-0000-0000-0000-000000000000}"/>
          </ac:spMkLst>
        </pc:spChg>
      </pc:sldChg>
    </pc:docChg>
  </pc:docChgLst>
  <pc:docChgLst>
    <pc:chgData name="Kelley Woods-Johnson" userId="S::kelley.woods-johnson@indstate.edu::7df981e5-c977-41c1-9cbf-ddeb9ddee73d" providerId="AD" clId="Web-{18C0DF89-5461-898B-321D-44BE2A3CF9FC}"/>
    <pc:docChg chg="modSld">
      <pc:chgData name="Kelley Woods-Johnson" userId="S::kelley.woods-johnson@indstate.edu::7df981e5-c977-41c1-9cbf-ddeb9ddee73d" providerId="AD" clId="Web-{18C0DF89-5461-898B-321D-44BE2A3CF9FC}" dt="2022-09-01T16:25:41.509" v="4" actId="20577"/>
      <pc:docMkLst>
        <pc:docMk/>
      </pc:docMkLst>
      <pc:sldChg chg="modSp">
        <pc:chgData name="Kelley Woods-Johnson" userId="S::kelley.woods-johnson@indstate.edu::7df981e5-c977-41c1-9cbf-ddeb9ddee73d" providerId="AD" clId="Web-{18C0DF89-5461-898B-321D-44BE2A3CF9FC}" dt="2022-09-01T16:25:41.509" v="4" actId="20577"/>
        <pc:sldMkLst>
          <pc:docMk/>
          <pc:sldMk cId="4170709607" sldId="258"/>
        </pc:sldMkLst>
        <pc:spChg chg="mod">
          <ac:chgData name="Kelley Woods-Johnson" userId="S::kelley.woods-johnson@indstate.edu::7df981e5-c977-41c1-9cbf-ddeb9ddee73d" providerId="AD" clId="Web-{18C0DF89-5461-898B-321D-44BE2A3CF9FC}" dt="2022-09-01T16:25:41.509" v="4" actId="20577"/>
          <ac:spMkLst>
            <pc:docMk/>
            <pc:sldMk cId="4170709607" sldId="25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0B3B1B-A440-1F43-A9BE-164E73EC3C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077FB37-4325-3B43-BF67-9C6998632A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9DC103-D0BE-7B4C-851A-B893FF44AD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6DF46-59D0-364F-BBF6-70076D79E019}" type="slidenum">
              <a:rPr lang="en-US" smtClean="0"/>
              <a:t>‹#›</a:t>
            </a:fld>
            <a:endParaRPr lang="en-US"/>
          </a:p>
        </p:txBody>
      </p:sp>
      <p:sp>
        <p:nvSpPr>
          <p:cNvPr id="6" name="Date Placeholder 5">
            <a:extLst>
              <a:ext uri="{FF2B5EF4-FFF2-40B4-BE49-F238E27FC236}">
                <a16:creationId xmlns:a16="http://schemas.microsoft.com/office/drawing/2014/main" id="{8E9B271F-2C21-4840-B03C-3A212D8B2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1BC0A1-1A19-574B-A93D-30193DF6E3E4}" type="datetimeFigureOut">
              <a:rPr lang="en-US" smtClean="0"/>
              <a:t>11/3/2022</a:t>
            </a:fld>
            <a:endParaRPr lang="en-US"/>
          </a:p>
        </p:txBody>
      </p:sp>
    </p:spTree>
    <p:extLst>
      <p:ext uri="{BB962C8B-B14F-4D97-AF65-F5344CB8AC3E}">
        <p14:creationId xmlns:p14="http://schemas.microsoft.com/office/powerpoint/2010/main" val="13551894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Date Placeholder 3">
            <a:extLst>
              <a:ext uri="{FF2B5EF4-FFF2-40B4-BE49-F238E27FC236}">
                <a16:creationId xmlns:a16="http://schemas.microsoft.com/office/drawing/2014/main" id="{44FE959F-A47A-2D4D-A0DE-21B32DC33EC7}"/>
              </a:ext>
            </a:extLst>
          </p:cNvPr>
          <p:cNvSpPr>
            <a:spLocks noGrp="1"/>
          </p:cNvSpPr>
          <p:nvPr>
            <p:ph type="dt" sz="half" idx="10"/>
          </p:nvPr>
        </p:nvSpPr>
        <p:spPr/>
        <p:txBody>
          <a:bodyPr/>
          <a:lstStyle/>
          <a:p>
            <a:fld id="{210B21B8-A775-FC48-B770-E9BD321FB163}" type="datetimeFigureOut">
              <a:rPr lang="en-US" smtClean="0"/>
              <a:t>11/3/2022</a:t>
            </a:fld>
            <a:endParaRPr lang="en-US"/>
          </a:p>
        </p:txBody>
      </p:sp>
      <p:sp>
        <p:nvSpPr>
          <p:cNvPr id="5" name="Footer Placeholder 4">
            <a:extLst>
              <a:ext uri="{FF2B5EF4-FFF2-40B4-BE49-F238E27FC236}">
                <a16:creationId xmlns:a16="http://schemas.microsoft.com/office/drawing/2014/main" id="{05C6B109-6888-1C41-A317-E6963BAA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0B2C8-0FCB-A14A-800F-55BA5D34BD33}"/>
              </a:ext>
            </a:extLst>
          </p:cNvPr>
          <p:cNvSpPr>
            <a:spLocks noGrp="1"/>
          </p:cNvSpPr>
          <p:nvPr>
            <p:ph type="sldNum" sz="quarter" idx="12"/>
          </p:nvPr>
        </p:nvSpPr>
        <p:spPr/>
        <p:txBody>
          <a:bodyPr/>
          <a:lstStyle/>
          <a:p>
            <a:fld id="{BD686F97-8293-5D4C-B316-4172D3F3E601}" type="slidenum">
              <a:rPr lang="en-US" smtClean="0"/>
              <a:t>‹#›</a:t>
            </a:fld>
            <a:endParaRPr lang="en-US"/>
          </a:p>
        </p:txBody>
      </p:sp>
      <p:sp>
        <p:nvSpPr>
          <p:cNvPr id="7" name="Title 12">
            <a:extLst>
              <a:ext uri="{FF2B5EF4-FFF2-40B4-BE49-F238E27FC236}">
                <a16:creationId xmlns:a16="http://schemas.microsoft.com/office/drawing/2014/main" id="{18BF5906-B894-F74A-8BE0-85AD9CACFA75}"/>
              </a:ext>
            </a:extLst>
          </p:cNvPr>
          <p:cNvSpPr>
            <a:spLocks noGrp="1"/>
          </p:cNvSpPr>
          <p:nvPr>
            <p:ph type="title" hasCustomPrompt="1"/>
          </p:nvPr>
        </p:nvSpPr>
        <p:spPr>
          <a:xfrm>
            <a:off x="838200" y="1605773"/>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324360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286951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13" name="Title 12">
            <a:extLst>
              <a:ext uri="{FF2B5EF4-FFF2-40B4-BE49-F238E27FC236}">
                <a16:creationId xmlns:a16="http://schemas.microsoft.com/office/drawing/2014/main" id="{67F03358-7114-A846-860E-25B7C1565659}"/>
              </a:ext>
            </a:extLst>
          </p:cNvPr>
          <p:cNvSpPr>
            <a:spLocks noGrp="1"/>
          </p:cNvSpPr>
          <p:nvPr>
            <p:ph type="title" hasCustomPrompt="1"/>
          </p:nvPr>
        </p:nvSpPr>
        <p:spPr>
          <a:xfrm>
            <a:off x="838200" y="1628077"/>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3219277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13" name="Title 12">
            <a:extLst>
              <a:ext uri="{FF2B5EF4-FFF2-40B4-BE49-F238E27FC236}">
                <a16:creationId xmlns:a16="http://schemas.microsoft.com/office/drawing/2014/main" id="{67F03358-7114-A846-860E-25B7C1565659}"/>
              </a:ext>
            </a:extLst>
          </p:cNvPr>
          <p:cNvSpPr>
            <a:spLocks noGrp="1"/>
          </p:cNvSpPr>
          <p:nvPr>
            <p:ph type="title" hasCustomPrompt="1"/>
          </p:nvPr>
        </p:nvSpPr>
        <p:spPr>
          <a:xfrm>
            <a:off x="838200" y="1628077"/>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26079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831850" y="943104"/>
            <a:ext cx="10515600" cy="1610295"/>
          </a:xfrm>
        </p:spPr>
        <p:txBody>
          <a:bodyPr anchor="b"/>
          <a:lstStyle>
            <a:lvl1pPr algn="ctr">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831850" y="2553399"/>
            <a:ext cx="10515600" cy="1500187"/>
          </a:xfrm>
        </p:spPr>
        <p:txBody>
          <a:bodyPr/>
          <a:lstStyle>
            <a:lvl1pPr marL="0" indent="0" algn="ctr">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160187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986695" y="264305"/>
            <a:ext cx="6221506" cy="562168"/>
          </a:xfrm>
          <a:ln>
            <a:noFill/>
          </a:ln>
        </p:spPr>
        <p:txBody>
          <a:bodyPr>
            <a:normAutofit/>
          </a:bodyPr>
          <a:lstStyle>
            <a:lvl1pPr algn="ctr">
              <a:defRPr sz="3600">
                <a:solidFill>
                  <a:srgbClr val="0058A4"/>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2986695" y="987396"/>
            <a:ext cx="6221506" cy="451260"/>
          </a:xfrm>
        </p:spPr>
        <p:txBody>
          <a:bodyPr>
            <a:normAutofit/>
          </a:bodyPr>
          <a:lstStyle>
            <a:lvl1pPr marL="0" indent="0" algn="ctr">
              <a:buNone/>
              <a:defRPr sz="2400" spc="600"/>
            </a:lvl1pPr>
          </a:lstStyle>
          <a:p>
            <a:pPr lvl="0"/>
            <a:r>
              <a:rPr lang="en-US" dirty="0"/>
              <a:t>SUBTITLE</a:t>
            </a:r>
          </a:p>
        </p:txBody>
      </p:sp>
    </p:spTree>
    <p:extLst>
      <p:ext uri="{BB962C8B-B14F-4D97-AF65-F5344CB8AC3E}">
        <p14:creationId xmlns:p14="http://schemas.microsoft.com/office/powerpoint/2010/main" val="290728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2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9885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1683908" y="4756150"/>
            <a:ext cx="3932237" cy="1600200"/>
          </a:xfrm>
        </p:spPr>
        <p:txBody>
          <a:bodyPr anchor="b"/>
          <a:lstStyle>
            <a:lvl1pPr algn="r">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393037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271945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170156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831850" y="1709738"/>
            <a:ext cx="10515600" cy="2852737"/>
          </a:xfrm>
        </p:spPr>
        <p:txBody>
          <a:bodyPr anchor="b"/>
          <a:lstStyle>
            <a:lvl1pPr algn="ctr">
              <a:defRPr sz="6000">
                <a:solidFill>
                  <a:schemeClr val="bg1"/>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831850" y="4589463"/>
            <a:ext cx="10515600" cy="1500187"/>
          </a:xfrm>
        </p:spPr>
        <p:txBody>
          <a:bodyPr/>
          <a:lstStyle>
            <a:lvl1pPr marL="0" indent="0" algn="ctr">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SUBSECTION SUBTITLE</a:t>
            </a:r>
          </a:p>
        </p:txBody>
      </p:sp>
    </p:spTree>
    <p:extLst>
      <p:ext uri="{BB962C8B-B14F-4D97-AF65-F5344CB8AC3E}">
        <p14:creationId xmlns:p14="http://schemas.microsoft.com/office/powerpoint/2010/main" val="351689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723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381559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0B808DDF-9C96-274A-B65C-C63FFF5B9F5C}"/>
              </a:ext>
            </a:extLst>
          </p:cNvPr>
          <p:cNvSpPr>
            <a:spLocks noGrp="1"/>
          </p:cNvSpPr>
          <p:nvPr>
            <p:ph type="title" hasCustomPrompt="1"/>
          </p:nvPr>
        </p:nvSpPr>
        <p:spPr>
          <a:xfrm>
            <a:off x="838200" y="1628074"/>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41011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2465578" y="304800"/>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2465578" y="3669793"/>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3614093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609898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94795" y="1406697"/>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a:t>
            </a:r>
          </a:p>
        </p:txBody>
      </p:sp>
      <p:sp>
        <p:nvSpPr>
          <p:cNvPr id="5" name="Text Placeholder 11">
            <a:extLst>
              <a:ext uri="{FF2B5EF4-FFF2-40B4-BE49-F238E27FC236}">
                <a16:creationId xmlns:a16="http://schemas.microsoft.com/office/drawing/2014/main" id="{ED5D7B93-CDCC-C248-B955-D9B9D899D835}"/>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
        <p:nvSpPr>
          <p:cNvPr id="10" name="Text Placeholder 9">
            <a:extLst>
              <a:ext uri="{FF2B5EF4-FFF2-40B4-BE49-F238E27FC236}">
                <a16:creationId xmlns:a16="http://schemas.microsoft.com/office/drawing/2014/main" id="{95906F36-0FA4-9146-9F9D-50B127DCD185}"/>
              </a:ext>
            </a:extLst>
          </p:cNvPr>
          <p:cNvSpPr>
            <a:spLocks noGrp="1"/>
          </p:cNvSpPr>
          <p:nvPr>
            <p:ph type="body" sz="quarter" idx="11" hasCustomPrompt="1"/>
          </p:nvPr>
        </p:nvSpPr>
        <p:spPr>
          <a:xfrm>
            <a:off x="207963" y="306388"/>
            <a:ext cx="5461000" cy="452437"/>
          </a:xfrm>
        </p:spPr>
        <p:txBody>
          <a:bodyPr>
            <a:noAutofit/>
          </a:bodyPr>
          <a:lstStyle>
            <a:lvl1pPr marL="0" indent="0">
              <a:buNone/>
              <a:defRPr sz="3600">
                <a:solidFill>
                  <a:schemeClr val="bg1"/>
                </a:solidFill>
                <a:latin typeface="Rockwell" panose="02060603020205020403" pitchFamily="18" charset="77"/>
              </a:defRPr>
            </a:lvl1pPr>
          </a:lstStyle>
          <a:p>
            <a:pPr lvl="0"/>
            <a:r>
              <a:rPr lang="en-US" dirty="0"/>
              <a:t>TITLE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p:nvPr>
        </p:nvSpPr>
        <p:spPr>
          <a:xfrm>
            <a:off x="523179" y="1401363"/>
            <a:ext cx="5042648" cy="5121357"/>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endParaRPr lang="en-US" dirty="0"/>
          </a:p>
        </p:txBody>
      </p:sp>
      <p:sp>
        <p:nvSpPr>
          <p:cNvPr id="13" name="Text Placeholder 12">
            <a:extLst>
              <a:ext uri="{FF2B5EF4-FFF2-40B4-BE49-F238E27FC236}">
                <a16:creationId xmlns:a16="http://schemas.microsoft.com/office/drawing/2014/main" id="{63EDC503-3538-A849-8938-EE958EC28215}"/>
              </a:ext>
            </a:extLst>
          </p:cNvPr>
          <p:cNvSpPr>
            <a:spLocks noGrp="1"/>
          </p:cNvSpPr>
          <p:nvPr>
            <p:ph type="body" sz="quarter" idx="13" hasCustomPrompt="1"/>
          </p:nvPr>
        </p:nvSpPr>
        <p:spPr>
          <a:xfrm>
            <a:off x="6594475" y="3006725"/>
            <a:ext cx="5043488" cy="2711450"/>
          </a:xfrm>
        </p:spPr>
        <p:txBody>
          <a:bodyPr/>
          <a:lstStyle>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9218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205728"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694820" y="1121664"/>
            <a:ext cx="4997308" cy="4852416"/>
          </a:xfrm>
        </p:spPr>
        <p:txBody>
          <a:bodyPr anchor="ctr"/>
          <a:lstStyle>
            <a:lvl1pPr algn="l">
              <a:defRPr sz="3200">
                <a:solidFill>
                  <a:srgbClr val="0058A4"/>
                </a:solidFill>
                <a:latin typeface="Rockwell" panose="02060603020205020403" pitchFamily="18" charset="77"/>
              </a:defRPr>
            </a:lvl1pPr>
          </a:lstStyle>
          <a:p>
            <a:r>
              <a:rPr lang="en-US" dirty="0"/>
              <a:t>Heading (Keep it short)</a:t>
            </a:r>
          </a:p>
        </p:txBody>
      </p:sp>
    </p:spTree>
    <p:extLst>
      <p:ext uri="{BB962C8B-B14F-4D97-AF65-F5344CB8AC3E}">
        <p14:creationId xmlns:p14="http://schemas.microsoft.com/office/powerpoint/2010/main" val="3049198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827454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826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70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526293" y="298890"/>
            <a:ext cx="6221506" cy="562168"/>
          </a:xfrm>
          <a:ln>
            <a:noFill/>
          </a:ln>
        </p:spPr>
        <p:txBody>
          <a:bodyPr anchor="ct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hasCustomPrompt="1"/>
          </p:nvPr>
        </p:nvSpPr>
        <p:spPr>
          <a:xfrm>
            <a:off x="838200" y="1612525"/>
            <a:ext cx="10515600" cy="4532781"/>
          </a:xfrm>
        </p:spPr>
        <p:txBody>
          <a:bodyPr>
            <a:normAutofit/>
          </a:bodyPr>
          <a:lstStyle>
            <a:lvl1pPr>
              <a:defRPr sz="2800">
                <a:solidFill>
                  <a:srgbClr val="00C0F1"/>
                </a:solidFill>
              </a:defRPr>
            </a:lvl1pPr>
            <a:lvl2pPr>
              <a:defRPr sz="2800">
                <a:solidFill>
                  <a:srgbClr val="14325B"/>
                </a:solidFill>
              </a:defRPr>
            </a:lvl2pPr>
            <a:lvl3pPr>
              <a:defRPr sz="2800">
                <a:solidFill>
                  <a:srgbClr val="14325B"/>
                </a:solidFill>
              </a:defRPr>
            </a:lvl3pPr>
            <a:lvl4pPr>
              <a:defRPr sz="2800">
                <a:solidFill>
                  <a:srgbClr val="14325B"/>
                </a:solidFill>
              </a:defRPr>
            </a:lvl4pPr>
            <a:lvl5pPr>
              <a:defRPr sz="2800">
                <a:solidFill>
                  <a:srgbClr val="14325B"/>
                </a:solidFill>
              </a:defRPr>
            </a:lvl5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4205664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803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3488394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2523001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89066DAE-7AF6-EB4F-8B77-D3D452AB2EBF}"/>
              </a:ext>
            </a:extLst>
          </p:cNvPr>
          <p:cNvSpPr>
            <a:spLocks noGrp="1"/>
          </p:cNvSpPr>
          <p:nvPr>
            <p:ph type="title" hasCustomPrompt="1"/>
          </p:nvPr>
        </p:nvSpPr>
        <p:spPr>
          <a:xfrm>
            <a:off x="838200" y="1628074"/>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31705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2465578" y="304800"/>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2465578" y="3669793"/>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378516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097298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205728" cy="6858000"/>
          </a:xfrm>
        </p:spPr>
        <p:txBody>
          <a:bodyPr anchor="ctr"/>
          <a:lstStyle>
            <a:lvl1pPr marL="0" indent="0" algn="ctr">
              <a:buNone/>
              <a:defRPr>
                <a:solidFill>
                  <a:schemeClr val="bg1">
                    <a:lumMod val="85000"/>
                  </a:schemeClr>
                </a:solidFill>
              </a:defRPr>
            </a:lvl1pPr>
          </a:lstStyle>
          <a:p>
            <a:r>
              <a:rPr lang="en-US" dirty="0"/>
              <a:t>Place Picture Here.</a:t>
            </a:r>
          </a:p>
        </p:txBody>
      </p:sp>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694820" y="1121664"/>
            <a:ext cx="4997308" cy="4852416"/>
          </a:xfrm>
        </p:spPr>
        <p:txBody>
          <a:bodyPr anchor="ctr"/>
          <a:lstStyle>
            <a:lvl1pPr algn="l">
              <a:defRPr sz="3200">
                <a:solidFill>
                  <a:srgbClr val="0058A4"/>
                </a:solidFill>
                <a:latin typeface="Rockwell" panose="02060603020205020403" pitchFamily="18" charset="77"/>
              </a:defRPr>
            </a:lvl1pPr>
          </a:lstStyle>
          <a:p>
            <a:r>
              <a:rPr lang="en-US" dirty="0"/>
              <a:t>CLICK TO EDIT MASTER TITLE STYLE</a:t>
            </a:r>
          </a:p>
        </p:txBody>
      </p:sp>
    </p:spTree>
    <p:extLst>
      <p:ext uri="{BB962C8B-B14F-4D97-AF65-F5344CB8AC3E}">
        <p14:creationId xmlns:p14="http://schemas.microsoft.com/office/powerpoint/2010/main" val="1830499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94795" y="1406697"/>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5" name="Text Placeholder 11">
            <a:extLst>
              <a:ext uri="{FF2B5EF4-FFF2-40B4-BE49-F238E27FC236}">
                <a16:creationId xmlns:a16="http://schemas.microsoft.com/office/drawing/2014/main" id="{ED5D7B93-CDCC-C248-B955-D9B9D899D835}"/>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
        <p:nvSpPr>
          <p:cNvPr id="10" name="Text Placeholder 9">
            <a:extLst>
              <a:ext uri="{FF2B5EF4-FFF2-40B4-BE49-F238E27FC236}">
                <a16:creationId xmlns:a16="http://schemas.microsoft.com/office/drawing/2014/main" id="{95906F36-0FA4-9146-9F9D-50B127DCD185}"/>
              </a:ext>
            </a:extLst>
          </p:cNvPr>
          <p:cNvSpPr>
            <a:spLocks noGrp="1"/>
          </p:cNvSpPr>
          <p:nvPr>
            <p:ph type="body" sz="quarter" idx="11" hasCustomPrompt="1"/>
          </p:nvPr>
        </p:nvSpPr>
        <p:spPr>
          <a:xfrm>
            <a:off x="207963" y="306388"/>
            <a:ext cx="5461000" cy="452437"/>
          </a:xfrm>
        </p:spPr>
        <p:txBody>
          <a:bodyPr>
            <a:noAutofit/>
          </a:bodyPr>
          <a:lstStyle>
            <a:lvl1pPr marL="0" indent="0">
              <a:buNone/>
              <a:defRPr sz="3600">
                <a:solidFill>
                  <a:schemeClr val="bg1"/>
                </a:solidFill>
                <a:latin typeface="Rockwell" panose="02060603020205020403" pitchFamily="18" charset="77"/>
              </a:defRPr>
            </a:lvl1pPr>
          </a:lstStyle>
          <a:p>
            <a:pPr lvl="0"/>
            <a:r>
              <a:rPr lang="en-US" dirty="0"/>
              <a:t>TITLE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523179" y="1401363"/>
            <a:ext cx="5042648" cy="5121357"/>
          </a:xfrm>
        </p:spPr>
        <p:txBody>
          <a:bodyPr anchor="ctr">
            <a:normAutofit/>
          </a:bodyPr>
          <a:lstStyle>
            <a:lvl1pPr marL="0" indent="0" algn="ctr">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
        <p:nvSpPr>
          <p:cNvPr id="13" name="Text Placeholder 12">
            <a:extLst>
              <a:ext uri="{FF2B5EF4-FFF2-40B4-BE49-F238E27FC236}">
                <a16:creationId xmlns:a16="http://schemas.microsoft.com/office/drawing/2014/main" id="{63EDC503-3538-A849-8938-EE958EC28215}"/>
              </a:ext>
            </a:extLst>
          </p:cNvPr>
          <p:cNvSpPr>
            <a:spLocks noGrp="1"/>
          </p:cNvSpPr>
          <p:nvPr>
            <p:ph type="body" sz="quarter" idx="13"/>
          </p:nvPr>
        </p:nvSpPr>
        <p:spPr>
          <a:xfrm>
            <a:off x="6594475" y="3006725"/>
            <a:ext cx="5043488" cy="2711450"/>
          </a:xfrm>
        </p:spPr>
        <p:txBody>
          <a:bodyPr/>
          <a:lstStyle>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353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 .T</a:t>
            </a:r>
          </a:p>
        </p:txBody>
      </p:sp>
    </p:spTree>
    <p:extLst>
      <p:ext uri="{BB962C8B-B14F-4D97-AF65-F5344CB8AC3E}">
        <p14:creationId xmlns:p14="http://schemas.microsoft.com/office/powerpoint/2010/main" val="72023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99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1370121"/>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3217971"/>
            <a:ext cx="5042648" cy="3386791"/>
          </a:xfrm>
        </p:spPr>
        <p:txBody>
          <a:bodyPr>
            <a:normAutofit/>
          </a:bodyPr>
          <a:lstStyle>
            <a:lvl1pPr algn="l">
              <a:defRPr sz="2800">
                <a:solidFill>
                  <a:srgbClr val="00C0F1"/>
                </a:solidFill>
              </a:defRPr>
            </a:lvl1pPr>
            <a:lvl2pPr algn="l">
              <a:defRPr sz="2800">
                <a:solidFill>
                  <a:srgbClr val="14325B"/>
                </a:solidFill>
              </a:defRPr>
            </a:lvl2pPr>
            <a:lvl3pPr algn="l">
              <a:defRPr sz="2800">
                <a:solidFill>
                  <a:srgbClr val="14325B"/>
                </a:solidFill>
              </a:defRPr>
            </a:lvl3pPr>
            <a:lvl4pPr algn="l">
              <a:defRPr sz="2800">
                <a:solidFill>
                  <a:srgbClr val="14325B"/>
                </a:solidFill>
              </a:defRPr>
            </a:lvl4pPr>
            <a:lvl5pPr algn="l">
              <a:defRPr sz="2800">
                <a:solidFill>
                  <a:srgbClr val="14325B"/>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E327BB9-AB78-2544-B783-501A1C3EE4D3}"/>
              </a:ext>
            </a:extLst>
          </p:cNvPr>
          <p:cNvSpPr>
            <a:spLocks noGrp="1"/>
          </p:cNvSpPr>
          <p:nvPr>
            <p:ph idx="10"/>
          </p:nvPr>
        </p:nvSpPr>
        <p:spPr>
          <a:xfrm>
            <a:off x="6667947" y="1370121"/>
            <a:ext cx="5042648" cy="5234641"/>
          </a:xfrm>
        </p:spPr>
        <p:txBody>
          <a:bodyPr>
            <a:normAutofit/>
          </a:bodyPr>
          <a:lstStyle>
            <a:lvl1pPr marL="0" indent="0" algn="l">
              <a:buNone/>
              <a:defRPr sz="2800">
                <a:solidFill>
                  <a:schemeClr val="tx1">
                    <a:lumMod val="50000"/>
                    <a:lumOff val="50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p:txBody>
      </p:sp>
      <p:sp>
        <p:nvSpPr>
          <p:cNvPr id="8" name="Text Placeholder 11">
            <a:extLst>
              <a:ext uri="{FF2B5EF4-FFF2-40B4-BE49-F238E27FC236}">
                <a16:creationId xmlns:a16="http://schemas.microsoft.com/office/drawing/2014/main" id="{58A4B3D8-1D6D-9444-85A9-C291E9838349}"/>
              </a:ext>
            </a:extLst>
          </p:cNvPr>
          <p:cNvSpPr>
            <a:spLocks noGrp="1"/>
          </p:cNvSpPr>
          <p:nvPr>
            <p:ph type="body" sz="quarter" idx="11" hasCustomPrompt="1"/>
          </p:nvPr>
        </p:nvSpPr>
        <p:spPr>
          <a:xfrm>
            <a:off x="5328549" y="302074"/>
            <a:ext cx="6221506" cy="487836"/>
          </a:xfrm>
        </p:spPr>
        <p:txBody>
          <a:bodyPr anchor="ctr">
            <a:normAutofit/>
          </a:bodyPr>
          <a:lstStyle>
            <a:lvl1pPr marL="0" indent="0" algn="r">
              <a:buNone/>
              <a:defRPr sz="2400" spc="600"/>
            </a:lvl1pPr>
          </a:lstStyle>
          <a:p>
            <a:pPr lvl="0"/>
            <a:r>
              <a:rPr lang="en-US" dirty="0"/>
              <a:t>SUBTITLE</a:t>
            </a:r>
          </a:p>
        </p:txBody>
      </p:sp>
      <p:sp>
        <p:nvSpPr>
          <p:cNvPr id="12" name="Text Placeholder 11">
            <a:extLst>
              <a:ext uri="{FF2B5EF4-FFF2-40B4-BE49-F238E27FC236}">
                <a16:creationId xmlns:a16="http://schemas.microsoft.com/office/drawing/2014/main" id="{E9261F5C-D2EE-5147-A136-4EC4ECD192EF}"/>
              </a:ext>
            </a:extLst>
          </p:cNvPr>
          <p:cNvSpPr>
            <a:spLocks noGrp="1"/>
          </p:cNvSpPr>
          <p:nvPr>
            <p:ph type="body" sz="quarter" idx="12" hasCustomPrompt="1"/>
          </p:nvPr>
        </p:nvSpPr>
        <p:spPr>
          <a:xfrm>
            <a:off x="511175" y="301625"/>
            <a:ext cx="5822950" cy="488950"/>
          </a:xfrm>
        </p:spPr>
        <p:txBody>
          <a:bodyPr/>
          <a:lstStyle>
            <a:lvl1pPr marL="0" indent="0">
              <a:buNone/>
              <a:defRPr/>
            </a:lvl1pPr>
          </a:lstStyle>
          <a:p>
            <a:pPr lvl="0"/>
            <a:r>
              <a:rPr kumimoji="0" lang="en-US" sz="3600" b="0" i="0" u="none" strike="noStrike" kern="1200" cap="none" spc="0" normalizeH="0" baseline="0" noProof="0" dirty="0">
                <a:ln>
                  <a:noFill/>
                </a:ln>
                <a:solidFill>
                  <a:srgbClr val="FFFFFF"/>
                </a:solidFill>
                <a:effectLst/>
                <a:uLnTx/>
                <a:uFillTx/>
                <a:latin typeface="Rockwell" panose="02060603020205020403" pitchFamily="18" charset="77"/>
                <a:ea typeface="+mj-ea"/>
                <a:cs typeface="+mj-cs"/>
              </a:rPr>
              <a:t>TITLE</a:t>
            </a:r>
            <a:endParaRPr lang="en-US" dirty="0"/>
          </a:p>
        </p:txBody>
      </p:sp>
    </p:spTree>
    <p:extLst>
      <p:ext uri="{BB962C8B-B14F-4D97-AF65-F5344CB8AC3E}">
        <p14:creationId xmlns:p14="http://schemas.microsoft.com/office/powerpoint/2010/main" val="522340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0432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343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Righ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6564827" y="4756150"/>
            <a:ext cx="3932237" cy="1600200"/>
          </a:xfrm>
        </p:spPr>
        <p:txBody>
          <a:bodyPr anchor="b"/>
          <a:lstStyle>
            <a:lvl1pPr algn="l">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6103938"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100981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690380-DB1D-3044-92F4-67DCC828BC54}"/>
              </a:ext>
            </a:extLst>
          </p:cNvPr>
          <p:cNvSpPr>
            <a:spLocks noGrp="1"/>
          </p:cNvSpPr>
          <p:nvPr>
            <p:ph type="subTitle" idx="1" hasCustomPrompt="1"/>
          </p:nvPr>
        </p:nvSpPr>
        <p:spPr>
          <a:xfrm>
            <a:off x="1524000" y="3602038"/>
            <a:ext cx="9144000" cy="1655762"/>
          </a:xfrm>
        </p:spPr>
        <p:txBody>
          <a:bodyPr/>
          <a:lstStyle>
            <a:lvl1pPr marL="0" indent="0" algn="ctr">
              <a:lnSpc>
                <a:spcPct val="200000"/>
              </a:lnSpc>
              <a:buNone/>
              <a:defRPr sz="2400" spc="600">
                <a:solidFill>
                  <a:srgbClr val="00C0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lnSpc>
                <a:spcPct val="200000"/>
              </a:lnSpc>
            </a:pPr>
            <a:r>
              <a:rPr lang="en-US" sz="2400" spc="300" dirty="0">
                <a:solidFill>
                  <a:srgbClr val="5EB6E3"/>
                </a:solidFill>
                <a:latin typeface="Calibri" charset="0"/>
                <a:ea typeface="Calibri" charset="0"/>
                <a:cs typeface="Calibri" charset="0"/>
              </a:rPr>
              <a:t>PRESENTATION SUBTITLE</a:t>
            </a:r>
          </a:p>
        </p:txBody>
      </p:sp>
      <p:sp>
        <p:nvSpPr>
          <p:cNvPr id="4" name="Title 12">
            <a:extLst>
              <a:ext uri="{FF2B5EF4-FFF2-40B4-BE49-F238E27FC236}">
                <a16:creationId xmlns:a16="http://schemas.microsoft.com/office/drawing/2014/main" id="{7793F0FC-9825-7342-8F24-BE04B7AD823F}"/>
              </a:ext>
            </a:extLst>
          </p:cNvPr>
          <p:cNvSpPr>
            <a:spLocks noGrp="1"/>
          </p:cNvSpPr>
          <p:nvPr>
            <p:ph type="title" hasCustomPrompt="1"/>
          </p:nvPr>
        </p:nvSpPr>
        <p:spPr>
          <a:xfrm>
            <a:off x="838200" y="1182029"/>
            <a:ext cx="10515600" cy="2420009"/>
          </a:xfrm>
        </p:spPr>
        <p:txBody>
          <a:bodyPr anchor="b"/>
          <a:lstStyle>
            <a:lvl1pPr>
              <a:defRPr sz="4800" u="none"/>
            </a:lvl1pPr>
          </a:lstStyle>
          <a:p>
            <a:r>
              <a:rPr lang="en-US" dirty="0"/>
              <a:t>PRESENTATION TITLE</a:t>
            </a:r>
          </a:p>
        </p:txBody>
      </p:sp>
    </p:spTree>
    <p:extLst>
      <p:ext uri="{BB962C8B-B14F-4D97-AF65-F5344CB8AC3E}">
        <p14:creationId xmlns:p14="http://schemas.microsoft.com/office/powerpoint/2010/main" val="1545087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ing">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C45D-F5FC-D942-B3CB-A437617F07B1}"/>
              </a:ext>
            </a:extLst>
          </p:cNvPr>
          <p:cNvSpPr>
            <a:spLocks noGrp="1"/>
          </p:cNvSpPr>
          <p:nvPr>
            <p:ph type="title" hasCustomPrompt="1"/>
          </p:nvPr>
        </p:nvSpPr>
        <p:spPr>
          <a:xfrm>
            <a:off x="1774204" y="683938"/>
            <a:ext cx="8434070" cy="3370263"/>
          </a:xfrm>
        </p:spPr>
        <p:txBody>
          <a:bodyPr anchor="b"/>
          <a:lstStyle>
            <a:lvl1pPr algn="l">
              <a:defRPr sz="6000">
                <a:solidFill>
                  <a:srgbClr val="0058A4"/>
                </a:solidFill>
                <a:latin typeface="Rockwell" panose="02060603020205020403" pitchFamily="18" charset="77"/>
              </a:defRPr>
            </a:lvl1pPr>
          </a:lstStyle>
          <a:p>
            <a:r>
              <a:rPr lang="en-US" dirty="0"/>
              <a:t>SECTION TITLE</a:t>
            </a:r>
          </a:p>
        </p:txBody>
      </p:sp>
      <p:sp>
        <p:nvSpPr>
          <p:cNvPr id="3" name="Text Placeholder 2">
            <a:extLst>
              <a:ext uri="{FF2B5EF4-FFF2-40B4-BE49-F238E27FC236}">
                <a16:creationId xmlns:a16="http://schemas.microsoft.com/office/drawing/2014/main" id="{C27A6C64-3635-C64B-89B4-DE9073EC81AD}"/>
              </a:ext>
            </a:extLst>
          </p:cNvPr>
          <p:cNvSpPr>
            <a:spLocks noGrp="1"/>
          </p:cNvSpPr>
          <p:nvPr>
            <p:ph type="body" idx="1" hasCustomPrompt="1"/>
          </p:nvPr>
        </p:nvSpPr>
        <p:spPr>
          <a:xfrm>
            <a:off x="1774204" y="4048931"/>
            <a:ext cx="8434070" cy="1505458"/>
          </a:xfrm>
        </p:spPr>
        <p:txBody>
          <a:bodyPr/>
          <a:lstStyle>
            <a:lvl1pPr marL="0" indent="0" algn="l">
              <a:buNone/>
              <a:defRPr sz="2400" spc="600">
                <a:solidFill>
                  <a:srgbClr val="00C0F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42997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5132294" y="538488"/>
            <a:ext cx="6221506" cy="562168"/>
          </a:xfrm>
          <a:ln>
            <a:noFill/>
          </a:ln>
        </p:spPr>
        <p:txBody>
          <a:bodyPr>
            <a:normAutofit/>
          </a:bodyPr>
          <a:lstStyle>
            <a:lvl1pPr algn="r">
              <a:defRPr sz="3600">
                <a:solidFill>
                  <a:srgbClr val="0058A4"/>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rgbClr val="14325B"/>
                </a:solidFill>
              </a:defRPr>
            </a:lvl2pPr>
            <a:lvl3pPr>
              <a:defRPr sz="2800">
                <a:solidFill>
                  <a:srgbClr val="14325B"/>
                </a:solidFill>
              </a:defRPr>
            </a:lvl3pPr>
            <a:lvl4pPr>
              <a:defRPr sz="2800">
                <a:solidFill>
                  <a:srgbClr val="14325B"/>
                </a:solidFill>
              </a:defRPr>
            </a:lvl4pPr>
            <a:lvl5pPr>
              <a:defRPr sz="2800">
                <a:solidFill>
                  <a:srgbClr val="14325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991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23179" y="601263"/>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523179" y="2201463"/>
            <a:ext cx="5042648" cy="4321257"/>
          </a:xfrm>
        </p:spPr>
        <p:txBody>
          <a:bodyPr anchor="ctr">
            <a:normAutofit/>
          </a:bodyPr>
          <a:lstStyle>
            <a:lvl1pPr marL="0" indent="0" algn="ctr">
              <a:buNone/>
              <a:defRPr sz="2800">
                <a:solidFill>
                  <a:schemeClr val="bg1">
                    <a:lumMod val="65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Tree>
    <p:extLst>
      <p:ext uri="{BB962C8B-B14F-4D97-AF65-F5344CB8AC3E}">
        <p14:creationId xmlns:p14="http://schemas.microsoft.com/office/powerpoint/2010/main" val="1823907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643563" y="601263"/>
            <a:ext cx="5042648" cy="1600200"/>
          </a:xfrm>
        </p:spPr>
        <p:txBody>
          <a:bodyPr anchor="b"/>
          <a:lstStyle>
            <a:lvl1pPr algn="l">
              <a:defRPr sz="3200">
                <a:solidFill>
                  <a:srgbClr val="0058A4"/>
                </a:solidFill>
                <a:latin typeface="Rockwell" panose="02060603020205020403" pitchFamily="18"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7756414E-A19E-1F4E-902D-57A716BF6937}"/>
              </a:ext>
            </a:extLst>
          </p:cNvPr>
          <p:cNvSpPr>
            <a:spLocks noGrp="1"/>
          </p:cNvSpPr>
          <p:nvPr>
            <p:ph idx="12" hasCustomPrompt="1"/>
          </p:nvPr>
        </p:nvSpPr>
        <p:spPr>
          <a:xfrm>
            <a:off x="6643563" y="2201463"/>
            <a:ext cx="5042648" cy="4321257"/>
          </a:xfrm>
        </p:spPr>
        <p:txBody>
          <a:bodyPr anchor="ctr">
            <a:normAutofit/>
          </a:bodyPr>
          <a:lstStyle>
            <a:lvl1pPr marL="0" indent="0" algn="ctr">
              <a:buNone/>
              <a:defRPr sz="2800">
                <a:solidFill>
                  <a:schemeClr val="bg1">
                    <a:lumMod val="65000"/>
                  </a:schemeClr>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r>
              <a:rPr lang="en-US" dirty="0"/>
              <a:t>Place Picture or Content Here.</a:t>
            </a:r>
          </a:p>
        </p:txBody>
      </p:sp>
    </p:spTree>
    <p:extLst>
      <p:ext uri="{BB962C8B-B14F-4D97-AF65-F5344CB8AC3E}">
        <p14:creationId xmlns:p14="http://schemas.microsoft.com/office/powerpoint/2010/main" val="1334800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 .T</a:t>
            </a:r>
          </a:p>
        </p:txBody>
      </p:sp>
    </p:spTree>
    <p:extLst>
      <p:ext uri="{BB962C8B-B14F-4D97-AF65-F5344CB8AC3E}">
        <p14:creationId xmlns:p14="http://schemas.microsoft.com/office/powerpoint/2010/main" val="1781240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14325B"/>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9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9" name="Text Placeholder 8">
            <a:extLst>
              <a:ext uri="{FF2B5EF4-FFF2-40B4-BE49-F238E27FC236}">
                <a16:creationId xmlns:a16="http://schemas.microsoft.com/office/drawing/2014/main" id="{965B27EB-C14E-104C-8EE0-6B62E09B72A4}"/>
              </a:ext>
            </a:extLst>
          </p:cNvPr>
          <p:cNvSpPr>
            <a:spLocks noGrp="1"/>
          </p:cNvSpPr>
          <p:nvPr>
            <p:ph type="body" sz="quarter" idx="11" hasCustomPrompt="1"/>
          </p:nvPr>
        </p:nvSpPr>
        <p:spPr>
          <a:xfrm>
            <a:off x="4122778" y="5675855"/>
            <a:ext cx="7499350" cy="433388"/>
          </a:xfrm>
        </p:spPr>
        <p:txBody>
          <a:bodyPr/>
          <a:lstStyle>
            <a:lvl1pPr marL="0" indent="0" algn="r">
              <a:buNone/>
              <a:defRPr spc="600">
                <a:solidFill>
                  <a:schemeClr val="bg1"/>
                </a:solidFill>
              </a:defRPr>
            </a:lvl1pPr>
          </a:lstStyle>
          <a:p>
            <a:pPr lvl="0"/>
            <a:r>
              <a:rPr lang="en-US" dirty="0"/>
              <a:t>—ALBUS DUMBLEDORE</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136810"/>
            <a:ext cx="10751236" cy="2483537"/>
          </a:xfrm>
        </p:spPr>
        <p:txBody>
          <a:bodyPr anchor="ctr">
            <a:normAutofit/>
          </a:bodyPr>
          <a:lstStyle>
            <a:lvl1pPr marL="0" indent="0" algn="l">
              <a:buNone/>
              <a:defRPr lang="en-US" sz="36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CONSECTETUR ADIPISCING ELIT, SED DO EIUSMOD.</a:t>
            </a:r>
          </a:p>
        </p:txBody>
      </p:sp>
    </p:spTree>
    <p:extLst>
      <p:ext uri="{BB962C8B-B14F-4D97-AF65-F5344CB8AC3E}">
        <p14:creationId xmlns:p14="http://schemas.microsoft.com/office/powerpoint/2010/main" val="1251029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efa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B1D-7F15-EB41-84E2-A2346E74E607}"/>
              </a:ext>
            </a:extLst>
          </p:cNvPr>
          <p:cNvSpPr>
            <a:spLocks noGrp="1"/>
          </p:cNvSpPr>
          <p:nvPr>
            <p:ph type="title" hasCustomPrompt="1"/>
          </p:nvPr>
        </p:nvSpPr>
        <p:spPr>
          <a:xfrm>
            <a:off x="267879" y="251359"/>
            <a:ext cx="6221506" cy="562168"/>
          </a:xfrm>
          <a:ln>
            <a:noFill/>
          </a:ln>
        </p:spPr>
        <p:txBody>
          <a:bodyPr>
            <a:normAutofit/>
          </a:bodyPr>
          <a:lstStyle>
            <a:lvl1pPr algn="l">
              <a:defRPr sz="3600">
                <a:solidFill>
                  <a:schemeClr val="bg1"/>
                </a:solidFill>
                <a:latin typeface="Rockwell" panose="02060603020205020403" pitchFamily="18" charset="77"/>
              </a:defRPr>
            </a:lvl1pPr>
          </a:lstStyle>
          <a:p>
            <a:r>
              <a:rPr lang="en-US" dirty="0"/>
              <a:t>TITLE</a:t>
            </a:r>
          </a:p>
        </p:txBody>
      </p:sp>
      <p:sp>
        <p:nvSpPr>
          <p:cNvPr id="3" name="Content Placeholder 2">
            <a:extLst>
              <a:ext uri="{FF2B5EF4-FFF2-40B4-BE49-F238E27FC236}">
                <a16:creationId xmlns:a16="http://schemas.microsoft.com/office/drawing/2014/main" id="{7ACC4D13-402D-ED47-AF34-851688706D8D}"/>
              </a:ext>
            </a:extLst>
          </p:cNvPr>
          <p:cNvSpPr>
            <a:spLocks noGrp="1"/>
          </p:cNvSpPr>
          <p:nvPr>
            <p:ph idx="1"/>
          </p:nvPr>
        </p:nvSpPr>
        <p:spPr>
          <a:xfrm>
            <a:off x="838200" y="1612525"/>
            <a:ext cx="10515600" cy="453278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1B0B9CC5-E39E-FA4A-AAC7-4ED1F62FBD0E}"/>
              </a:ext>
            </a:extLst>
          </p:cNvPr>
          <p:cNvSpPr>
            <a:spLocks noGrp="1"/>
          </p:cNvSpPr>
          <p:nvPr>
            <p:ph type="body" sz="quarter" idx="10" hasCustomPrompt="1"/>
          </p:nvPr>
        </p:nvSpPr>
        <p:spPr>
          <a:xfrm>
            <a:off x="5668935" y="306813"/>
            <a:ext cx="6221506" cy="451260"/>
          </a:xfrm>
        </p:spPr>
        <p:txBody>
          <a:bodyPr>
            <a:normAutofit/>
          </a:bodyPr>
          <a:lstStyle>
            <a:lvl1pPr marL="0" indent="0" algn="r">
              <a:buNone/>
              <a:defRPr sz="2400" spc="600"/>
            </a:lvl1pPr>
          </a:lstStyle>
          <a:p>
            <a:pPr lvl="0"/>
            <a:r>
              <a:rPr lang="en-US" dirty="0"/>
              <a:t>SUBTITLE</a:t>
            </a:r>
          </a:p>
        </p:txBody>
      </p:sp>
    </p:spTree>
    <p:extLst>
      <p:ext uri="{BB962C8B-B14F-4D97-AF65-F5344CB8AC3E}">
        <p14:creationId xmlns:p14="http://schemas.microsoft.com/office/powerpoint/2010/main" val="3319157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016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Slide w Content Columns">
    <p:bg>
      <p:bgPr>
        <a:solidFill>
          <a:srgbClr val="0058A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4A535D-4F28-644F-B5B0-147EC06B814C}"/>
              </a:ext>
            </a:extLst>
          </p:cNvPr>
          <p:cNvSpPr>
            <a:spLocks noGrp="1"/>
          </p:cNvSpPr>
          <p:nvPr>
            <p:ph type="body" sz="quarter" idx="10" hasCustomPrompt="1"/>
          </p:nvPr>
        </p:nvSpPr>
        <p:spPr>
          <a:xfrm>
            <a:off x="870892" y="826925"/>
            <a:ext cx="10751236" cy="2483537"/>
          </a:xfrm>
        </p:spPr>
        <p:txBody>
          <a:bodyPr anchor="ctr">
            <a:noAutofit/>
          </a:bodyPr>
          <a:lstStyle>
            <a:lvl1pPr marL="0" indent="0" algn="l">
              <a:buNone/>
              <a:defRPr lang="en-US" sz="9600" b="0" i="0" u="none" strike="noStrike" smtClean="0">
                <a:solidFill>
                  <a:schemeClr val="bg1"/>
                </a:solidFill>
                <a:effectLst/>
                <a:latin typeface="Rockwell" panose="02060603020205020403" pitchFamily="18" charset="77"/>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t>
            </a:r>
            <a:r>
              <a:rPr lang="en-US" dirty="0" err="1"/>
              <a:t>amet</a:t>
            </a:r>
            <a:r>
              <a:rPr lang="en-US" dirty="0"/>
              <a:t>.</a:t>
            </a:r>
          </a:p>
        </p:txBody>
      </p:sp>
      <p:sp>
        <p:nvSpPr>
          <p:cNvPr id="4" name="Text Placeholder 6">
            <a:extLst>
              <a:ext uri="{FF2B5EF4-FFF2-40B4-BE49-F238E27FC236}">
                <a16:creationId xmlns:a16="http://schemas.microsoft.com/office/drawing/2014/main" id="{21F3A494-AE4A-1049-AFFE-28F7A95D6DFB}"/>
              </a:ext>
            </a:extLst>
          </p:cNvPr>
          <p:cNvSpPr>
            <a:spLocks noGrp="1"/>
          </p:cNvSpPr>
          <p:nvPr>
            <p:ph type="body" sz="quarter" idx="12" hasCustomPrompt="1"/>
          </p:nvPr>
        </p:nvSpPr>
        <p:spPr>
          <a:xfrm>
            <a:off x="87089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5" name="Text Placeholder 6">
            <a:extLst>
              <a:ext uri="{FF2B5EF4-FFF2-40B4-BE49-F238E27FC236}">
                <a16:creationId xmlns:a16="http://schemas.microsoft.com/office/drawing/2014/main" id="{A523DBC9-9E1C-0845-8342-B06FA6A1CA98}"/>
              </a:ext>
            </a:extLst>
          </p:cNvPr>
          <p:cNvSpPr>
            <a:spLocks noGrp="1"/>
          </p:cNvSpPr>
          <p:nvPr>
            <p:ph type="body" sz="quarter" idx="13" hasCustomPrompt="1"/>
          </p:nvPr>
        </p:nvSpPr>
        <p:spPr>
          <a:xfrm>
            <a:off x="465041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sp>
        <p:nvSpPr>
          <p:cNvPr id="6" name="Text Placeholder 6">
            <a:extLst>
              <a:ext uri="{FF2B5EF4-FFF2-40B4-BE49-F238E27FC236}">
                <a16:creationId xmlns:a16="http://schemas.microsoft.com/office/drawing/2014/main" id="{BC799DC0-636B-2049-88B1-8A6FAC82AC63}"/>
              </a:ext>
            </a:extLst>
          </p:cNvPr>
          <p:cNvSpPr>
            <a:spLocks noGrp="1"/>
          </p:cNvSpPr>
          <p:nvPr>
            <p:ph type="body" sz="quarter" idx="14" hasCustomPrompt="1"/>
          </p:nvPr>
        </p:nvSpPr>
        <p:spPr>
          <a:xfrm>
            <a:off x="8368972" y="3846910"/>
            <a:ext cx="3251886" cy="2483537"/>
          </a:xfrm>
        </p:spPr>
        <p:txBody>
          <a:bodyPr anchor="ctr">
            <a:normAutofit/>
          </a:bodyPr>
          <a:lstStyle>
            <a:lvl1pPr marL="0" indent="0" algn="l">
              <a:buNone/>
              <a:defRPr lang="en-US" sz="2400" b="0" i="0" u="none" strike="noStrike" spc="300" smtClean="0">
                <a:effectLst/>
                <a:latin typeface="Calibri" panose="020F0502020204030204" pitchFamily="34" charset="0"/>
                <a:cs typeface="Calibri" panose="020F0502020204030204" pitchFamily="34" charset="0"/>
              </a:defRPr>
            </a:lvl1pPr>
            <a:lvl2pPr>
              <a:defRPr sz="4400">
                <a:latin typeface="Rockwell" panose="02060603020205020403" pitchFamily="18" charset="77"/>
              </a:defRPr>
            </a:lvl2pPr>
            <a:lvl3pPr>
              <a:defRPr sz="4400">
                <a:latin typeface="Rockwell" panose="02060603020205020403" pitchFamily="18" charset="77"/>
              </a:defRPr>
            </a:lvl3pPr>
            <a:lvl4pPr>
              <a:defRPr sz="4400">
                <a:latin typeface="Rockwell" panose="02060603020205020403" pitchFamily="18" charset="77"/>
              </a:defRPr>
            </a:lvl4pPr>
            <a:lvl5pPr>
              <a:defRPr sz="4400">
                <a:latin typeface="Rockwell" panose="02060603020205020403" pitchFamily="18" charset="77"/>
              </a:defRPr>
            </a:lvl5pPr>
          </a:lstStyle>
          <a:p>
            <a:pPr lvl="0"/>
            <a:r>
              <a:rPr lang="en-US" dirty="0"/>
              <a:t>LOREM IPSUM DOLOR SIT AMET, </a:t>
            </a:r>
            <a:r>
              <a:rPr lang="en-US" dirty="0" err="1"/>
              <a:t>CONSECTEtTUR</a:t>
            </a:r>
            <a:r>
              <a:rPr lang="en-US" dirty="0"/>
              <a:t> ADIPISCING ELIT, SED DO EIUSMOD .T</a:t>
            </a:r>
          </a:p>
        </p:txBody>
      </p:sp>
      <p:cxnSp>
        <p:nvCxnSpPr>
          <p:cNvPr id="3" name="Straight Connector 2">
            <a:extLst>
              <a:ext uri="{FF2B5EF4-FFF2-40B4-BE49-F238E27FC236}">
                <a16:creationId xmlns:a16="http://schemas.microsoft.com/office/drawing/2014/main" id="{2EE44768-C440-6D42-9BF8-E5839781329D}"/>
              </a:ext>
            </a:extLst>
          </p:cNvPr>
          <p:cNvCxnSpPr/>
          <p:nvPr userDrawn="1"/>
        </p:nvCxnSpPr>
        <p:spPr>
          <a:xfrm>
            <a:off x="4389120"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83EF58-B553-D04C-AEB9-B6ED659E602F}"/>
              </a:ext>
            </a:extLst>
          </p:cNvPr>
          <p:cNvCxnSpPr/>
          <p:nvPr userDrawn="1"/>
        </p:nvCxnSpPr>
        <p:spPr>
          <a:xfrm>
            <a:off x="8132064" y="4120896"/>
            <a:ext cx="0" cy="1926337"/>
          </a:xfrm>
          <a:prstGeom prst="line">
            <a:avLst/>
          </a:prstGeom>
          <a:ln>
            <a:solidFill>
              <a:srgbClr val="00C0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6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ef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510987" y="626409"/>
            <a:ext cx="5042648" cy="1600200"/>
          </a:xfrm>
        </p:spPr>
        <p:txBody>
          <a:bodyPr anchor="b"/>
          <a:lstStyle>
            <a:lvl1pPr algn="l">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510987" y="2474259"/>
            <a:ext cx="5042648" cy="3386791"/>
          </a:xfrm>
        </p:spPr>
        <p:txBody>
          <a:bodyPr>
            <a:normAutofit/>
          </a:bodyPr>
          <a:lstStyle>
            <a:lvl1pPr algn="l">
              <a:defRPr sz="2800">
                <a:solidFill>
                  <a:srgbClr val="00C0F1"/>
                </a:solidFill>
              </a:defRPr>
            </a:lvl1pPr>
            <a:lvl2pPr algn="l">
              <a:defRPr sz="2800">
                <a:solidFill>
                  <a:schemeClr val="tx1">
                    <a:lumMod val="50000"/>
                    <a:lumOff val="50000"/>
                  </a:schemeClr>
                </a:solidFill>
              </a:defRPr>
            </a:lvl2pPr>
            <a:lvl3pPr algn="l">
              <a:defRPr sz="2800">
                <a:solidFill>
                  <a:schemeClr val="tx1">
                    <a:lumMod val="50000"/>
                    <a:lumOff val="50000"/>
                  </a:schemeClr>
                </a:solidFill>
              </a:defRPr>
            </a:lvl3pPr>
            <a:lvl4pPr algn="l">
              <a:defRPr sz="2800">
                <a:solidFill>
                  <a:schemeClr val="tx1">
                    <a:lumMod val="50000"/>
                    <a:lumOff val="50000"/>
                  </a:schemeClr>
                </a:solidFill>
              </a:defRPr>
            </a:lvl4pPr>
            <a:lvl5pPr algn="l">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26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ight-h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8D01-044C-EA4B-913B-83D7C9A6CF76}"/>
              </a:ext>
            </a:extLst>
          </p:cNvPr>
          <p:cNvSpPr>
            <a:spLocks noGrp="1"/>
          </p:cNvSpPr>
          <p:nvPr>
            <p:ph type="title" hasCustomPrompt="1"/>
          </p:nvPr>
        </p:nvSpPr>
        <p:spPr>
          <a:xfrm>
            <a:off x="6559182" y="626409"/>
            <a:ext cx="5203726" cy="1600200"/>
          </a:xfrm>
        </p:spPr>
        <p:txBody>
          <a:bodyPr anchor="b"/>
          <a:lstStyle>
            <a:lvl1pPr>
              <a:defRPr sz="3200">
                <a:solidFill>
                  <a:srgbClr val="0058A4"/>
                </a:solidFill>
                <a:latin typeface="Rockwell" panose="02060603020205020403" pitchFamily="18" charset="77"/>
              </a:defRPr>
            </a:lvl1pPr>
          </a:lstStyle>
          <a:p>
            <a:r>
              <a:rPr lang="en-US" dirty="0"/>
              <a:t>HEADING GOES HERE</a:t>
            </a:r>
          </a:p>
        </p:txBody>
      </p:sp>
      <p:sp>
        <p:nvSpPr>
          <p:cNvPr id="3" name="Content Placeholder 2">
            <a:extLst>
              <a:ext uri="{FF2B5EF4-FFF2-40B4-BE49-F238E27FC236}">
                <a16:creationId xmlns:a16="http://schemas.microsoft.com/office/drawing/2014/main" id="{7AE428EA-AF36-2148-8B92-7CEBD6482C8B}"/>
              </a:ext>
            </a:extLst>
          </p:cNvPr>
          <p:cNvSpPr>
            <a:spLocks noGrp="1"/>
          </p:cNvSpPr>
          <p:nvPr>
            <p:ph idx="1" hasCustomPrompt="1"/>
          </p:nvPr>
        </p:nvSpPr>
        <p:spPr>
          <a:xfrm>
            <a:off x="6562165" y="2474259"/>
            <a:ext cx="5183187" cy="3386791"/>
          </a:xfrm>
        </p:spPr>
        <p:txBody>
          <a:bodyPr>
            <a:normAutofit/>
          </a:bodyPr>
          <a:lstStyle>
            <a:lvl1pPr>
              <a:defRPr sz="2800">
                <a:solidFill>
                  <a:srgbClr val="00C0F1"/>
                </a:solidFill>
              </a:defRPr>
            </a:lvl1pPr>
            <a:lvl2pPr>
              <a:defRPr sz="2800">
                <a:solidFill>
                  <a:schemeClr val="tx1">
                    <a:lumMod val="50000"/>
                    <a:lumOff val="50000"/>
                  </a:schemeClr>
                </a:solidFill>
              </a:defRPr>
            </a:lvl2pPr>
            <a:lvl3pPr>
              <a:defRPr sz="2800">
                <a:solidFill>
                  <a:schemeClr val="tx1">
                    <a:lumMod val="50000"/>
                    <a:lumOff val="50000"/>
                  </a:schemeClr>
                </a:solidFill>
              </a:defRPr>
            </a:lvl3pPr>
            <a:lvl4pPr>
              <a:defRPr sz="2800">
                <a:solidFill>
                  <a:schemeClr val="tx1">
                    <a:lumMod val="50000"/>
                    <a:lumOff val="50000"/>
                  </a:schemeClr>
                </a:solidFill>
              </a:defRPr>
            </a:lvl4pPr>
            <a:lvl5pPr>
              <a:defRPr sz="2800">
                <a:solidFill>
                  <a:schemeClr val="tx1">
                    <a:lumMod val="50000"/>
                    <a:lumOff val="50000"/>
                  </a:schemeClr>
                </a:solidFill>
              </a:defRPr>
            </a:lvl5pPr>
            <a:lvl6pPr>
              <a:defRPr sz="2000"/>
            </a:lvl6pPr>
            <a:lvl7pPr>
              <a:defRPr sz="2000"/>
            </a:lvl7pPr>
            <a:lvl8pPr>
              <a:defRPr sz="2000"/>
            </a:lvl8pPr>
            <a:lvl9pPr>
              <a:defRPr sz="2000"/>
            </a:lvl9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689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h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BFA-D92B-2C45-9384-CD43092C0DE3}"/>
              </a:ext>
            </a:extLst>
          </p:cNvPr>
          <p:cNvSpPr>
            <a:spLocks noGrp="1"/>
          </p:cNvSpPr>
          <p:nvPr>
            <p:ph type="title" hasCustomPrompt="1"/>
          </p:nvPr>
        </p:nvSpPr>
        <p:spPr>
          <a:xfrm>
            <a:off x="1683908" y="4756150"/>
            <a:ext cx="3932237" cy="1600200"/>
          </a:xfrm>
        </p:spPr>
        <p:txBody>
          <a:bodyPr anchor="b"/>
          <a:lstStyle>
            <a:lvl1pPr algn="r">
              <a:defRPr sz="3200">
                <a:solidFill>
                  <a:schemeClr val="bg1"/>
                </a:solidFill>
                <a:latin typeface="Rockwell" panose="02060603020205020403" pitchFamily="18" charset="77"/>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E1943E7-9C84-A646-A73A-166A72503450}"/>
              </a:ext>
            </a:extLst>
          </p:cNvPr>
          <p:cNvSpPr>
            <a:spLocks noGrp="1"/>
          </p:cNvSpPr>
          <p:nvPr>
            <p:ph type="pic" sz="quarter" idx="10" hasCustomPrompt="1"/>
          </p:nvPr>
        </p:nvSpPr>
        <p:spPr>
          <a:xfrm>
            <a:off x="0" y="0"/>
            <a:ext cx="6088062" cy="6858000"/>
          </a:xfrm>
        </p:spPr>
        <p:txBody>
          <a:bodyPr anchor="ctr"/>
          <a:lstStyle>
            <a:lvl1pPr marL="0" indent="0" algn="ctr">
              <a:buNone/>
              <a:defRPr>
                <a:solidFill>
                  <a:schemeClr val="bg1">
                    <a:lumMod val="85000"/>
                  </a:schemeClr>
                </a:solidFill>
              </a:defRPr>
            </a:lvl1pPr>
          </a:lstStyle>
          <a:p>
            <a:r>
              <a:rPr lang="en-US" dirty="0"/>
              <a:t>Place Picture Here. </a:t>
            </a:r>
          </a:p>
          <a:p>
            <a:endParaRPr lang="en-US" dirty="0"/>
          </a:p>
          <a:p>
            <a:r>
              <a:rPr lang="en-US" dirty="0"/>
              <a:t>The box below is to be used on top of the photo. </a:t>
            </a:r>
          </a:p>
        </p:txBody>
      </p:sp>
    </p:spTree>
    <p:extLst>
      <p:ext uri="{BB962C8B-B14F-4D97-AF65-F5344CB8AC3E}">
        <p14:creationId xmlns:p14="http://schemas.microsoft.com/office/powerpoint/2010/main" val="67977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3.jp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7.pn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350157-BC9D-0540-9C86-94D24591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B21B8-A775-FC48-B770-E9BD321FB163}" type="datetimeFigureOut">
              <a:rPr lang="en-US" smtClean="0"/>
              <a:t>11/3/2022</a:t>
            </a:fld>
            <a:endParaRPr lang="en-US"/>
          </a:p>
        </p:txBody>
      </p:sp>
      <p:sp>
        <p:nvSpPr>
          <p:cNvPr id="5" name="Footer Placeholder 4">
            <a:extLst>
              <a:ext uri="{FF2B5EF4-FFF2-40B4-BE49-F238E27FC236}">
                <a16:creationId xmlns:a16="http://schemas.microsoft.com/office/drawing/2014/main" id="{59AEF19F-A1DC-D04D-8148-0C12400F7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04704-D13C-8743-B4C6-98D1ED0C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86F97-8293-5D4C-B316-4172D3F3E601}" type="slidenum">
              <a:rPr lang="en-US" smtClean="0"/>
              <a:t>‹#›</a:t>
            </a:fld>
            <a:endParaRPr lang="en-US"/>
          </a:p>
        </p:txBody>
      </p:sp>
    </p:spTree>
    <p:extLst>
      <p:ext uri="{BB962C8B-B14F-4D97-AF65-F5344CB8AC3E}">
        <p14:creationId xmlns:p14="http://schemas.microsoft.com/office/powerpoint/2010/main" val="193114432"/>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 id="2147483704" r:id="rId5"/>
    <p:sldLayoutId id="2147483705" r:id="rId6"/>
    <p:sldLayoutId id="2147483721" r:id="rId7"/>
    <p:sldLayoutId id="2147483722" r:id="rId8"/>
    <p:sldLayoutId id="2147483723" r:id="rId9"/>
    <p:sldLayoutId id="2147483724" r:id="rId10"/>
  </p:sldLayoutIdLst>
  <p:txStyles>
    <p:titleStyle>
      <a:lvl1pPr algn="ctr" defTabSz="914400" rtl="0" eaLnBrk="1" latinLnBrk="0" hangingPunct="1">
        <a:lnSpc>
          <a:spcPct val="90000"/>
        </a:lnSpc>
        <a:spcBef>
          <a:spcPct val="0"/>
        </a:spcBef>
        <a:buNone/>
        <a:defRPr sz="3600" kern="1200">
          <a:solidFill>
            <a:schemeClr val="bg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PAGE TITLE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620234"/>
      </p:ext>
    </p:extLst>
  </p:cSld>
  <p:clrMap bg1="lt1" tx1="dk1" bg2="lt2" tx2="dk2" accent1="accent1" accent2="accent2" accent3="accent3" accent4="accent4" accent5="accent5" accent6="accent6" hlink="hlink" folHlink="folHlink"/>
  <p:sldLayoutIdLst>
    <p:sldLayoutId id="2147483665" r:id="rId1"/>
    <p:sldLayoutId id="2147483720" r:id="rId2"/>
    <p:sldLayoutId id="2147483667" r:id="rId3"/>
    <p:sldLayoutId id="2147483668" r:id="rId4"/>
    <p:sldLayoutId id="2147483669" r:id="rId5"/>
    <p:sldLayoutId id="2147483670" r:id="rId6"/>
    <p:sldLayoutId id="2147483671" r:id="rId7"/>
    <p:sldLayoutId id="2147483672" r:id="rId8"/>
    <p:sldLayoutId id="2147483708" r:id="rId9"/>
    <p:sldLayoutId id="2147483709" r:id="rId10"/>
    <p:sldLayoutId id="2147483728" r:id="rId11"/>
  </p:sldLayoutIdLst>
  <p:txStyles>
    <p:titleStyle>
      <a:lvl1pPr algn="ctr" defTabSz="914400" rtl="0" eaLnBrk="1" latinLnBrk="0" hangingPunct="1">
        <a:lnSpc>
          <a:spcPct val="90000"/>
        </a:lnSpc>
        <a:spcBef>
          <a:spcPct val="0"/>
        </a:spcBef>
        <a:buNone/>
        <a:defRPr sz="3600" kern="1200">
          <a:solidFill>
            <a:srgbClr val="0058A4"/>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195391"/>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2" r:id="rId5"/>
    <p:sldLayoutId id="2147483706" r:id="rId6"/>
    <p:sldLayoutId id="2147483707" r:id="rId7"/>
    <p:sldLayoutId id="2147483725" r:id="rId8"/>
    <p:sldLayoutId id="2147483726" r:id="rId9"/>
    <p:sldLayoutId id="2147483727" r:id="rId10"/>
    <p:sldLayoutId id="2147483729" r:id="rId11"/>
  </p:sldLayoutIdLst>
  <p:txStyles>
    <p:titleStyle>
      <a:lvl1pPr algn="ctr" defTabSz="914400" rtl="0" eaLnBrk="1" latinLnBrk="0" hangingPunct="1">
        <a:lnSpc>
          <a:spcPct val="90000"/>
        </a:lnSpc>
        <a:spcBef>
          <a:spcPct val="0"/>
        </a:spcBef>
        <a:buNone/>
        <a:defRPr sz="3600" kern="1200">
          <a:solidFill>
            <a:schemeClr val="bg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106113"/>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2" r:id="rId4"/>
    <p:sldLayoutId id="2147483691" r:id="rId5"/>
    <p:sldLayoutId id="2147483693" r:id="rId6"/>
    <p:sldLayoutId id="2147483694" r:id="rId7"/>
    <p:sldLayoutId id="2147483730" r:id="rId8"/>
    <p:sldLayoutId id="2147483731" r:id="rId9"/>
    <p:sldLayoutId id="2147483732" r:id="rId10"/>
  </p:sldLayoutIdLst>
  <p:txStyles>
    <p:titleStyle>
      <a:lvl1pPr algn="ctr" defTabSz="914400" rtl="0" eaLnBrk="1" latinLnBrk="0" hangingPunct="1">
        <a:lnSpc>
          <a:spcPct val="90000"/>
        </a:lnSpc>
        <a:spcBef>
          <a:spcPct val="0"/>
        </a:spcBef>
        <a:buNone/>
        <a:defRPr sz="3600" kern="1200">
          <a:solidFill>
            <a:schemeClr val="bg1">
              <a:lumMod val="95000"/>
            </a:schemeClr>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BD523-D45A-BD46-AE36-C327678D1773}"/>
              </a:ext>
            </a:extLst>
          </p:cNvPr>
          <p:cNvSpPr>
            <a:spLocks noGrp="1"/>
          </p:cNvSpPr>
          <p:nvPr>
            <p:ph type="title"/>
          </p:nvPr>
        </p:nvSpPr>
        <p:spPr>
          <a:xfrm>
            <a:off x="838200" y="610159"/>
            <a:ext cx="10515600" cy="36101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CB8C68F-9521-5849-BBFB-91B14EE52538}"/>
              </a:ext>
            </a:extLst>
          </p:cNvPr>
          <p:cNvSpPr>
            <a:spLocks noGrp="1"/>
          </p:cNvSpPr>
          <p:nvPr>
            <p:ph type="body" idx="1"/>
          </p:nvPr>
        </p:nvSpPr>
        <p:spPr>
          <a:xfrm>
            <a:off x="838200" y="1612525"/>
            <a:ext cx="10515600" cy="4102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7047694"/>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4" r:id="rId3"/>
    <p:sldLayoutId id="2147483715" r:id="rId4"/>
    <p:sldLayoutId id="2147483719" r:id="rId5"/>
    <p:sldLayoutId id="2147483717" r:id="rId6"/>
    <p:sldLayoutId id="2147483718" r:id="rId7"/>
    <p:sldLayoutId id="2147483733" r:id="rId8"/>
    <p:sldLayoutId id="2147483734" r:id="rId9"/>
  </p:sldLayoutIdLst>
  <p:txStyles>
    <p:titleStyle>
      <a:lvl1pPr algn="ctr" defTabSz="914400" rtl="0" eaLnBrk="1" latinLnBrk="0" hangingPunct="1">
        <a:lnSpc>
          <a:spcPct val="90000"/>
        </a:lnSpc>
        <a:spcBef>
          <a:spcPct val="0"/>
        </a:spcBef>
        <a:buNone/>
        <a:defRPr sz="3600" kern="1200">
          <a:solidFill>
            <a:srgbClr val="0058A4"/>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C0F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1432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sessmentinstitute.iupui.edu/program/proposals.html" TargetMode="External"/><Relationship Id="rId2" Type="http://schemas.openxmlformats.org/officeDocument/2006/relationships/hyperlink" Target="https://www.aalhe.org/intersection"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272" y="2060283"/>
            <a:ext cx="3647491" cy="3139321"/>
          </a:xfrm>
          <a:prstGeom prst="rect">
            <a:avLst/>
          </a:prstGeom>
          <a:noFill/>
        </p:spPr>
        <p:txBody>
          <a:bodyPr wrap="square" lIns="91440" tIns="45720" rIns="91440" bIns="45720" rtlCol="0" anchor="t">
            <a:spAutoFit/>
          </a:bodyPr>
          <a:lstStyle/>
          <a:p>
            <a:pPr marL="400050" indent="-400050">
              <a:buAutoNum type="romanUcPeriod"/>
            </a:pPr>
            <a:r>
              <a:rPr lang="en-US" dirty="0"/>
              <a:t>Welcome &amp; Introductions</a:t>
            </a:r>
          </a:p>
          <a:p>
            <a:pPr marL="400050" indent="-400050">
              <a:buAutoNum type="romanUcPeriod"/>
            </a:pPr>
            <a:r>
              <a:rPr lang="en-US" dirty="0"/>
              <a:t>Review of the Minutes</a:t>
            </a:r>
          </a:p>
          <a:p>
            <a:pPr marL="400050" indent="-400050">
              <a:buAutoNum type="romanUcPeriod"/>
            </a:pPr>
            <a:r>
              <a:rPr lang="en-US" dirty="0"/>
              <a:t>Reports </a:t>
            </a:r>
            <a:endParaRPr lang="en-US" dirty="0">
              <a:cs typeface="Calibri"/>
            </a:endParaRPr>
          </a:p>
          <a:p>
            <a:pPr marL="857250" lvl="1" indent="-400050">
              <a:buFont typeface="+mj-lt"/>
              <a:buAutoNum type="alphaLcPeriod"/>
            </a:pPr>
            <a:r>
              <a:rPr lang="en-US" dirty="0"/>
              <a:t>Officers </a:t>
            </a:r>
          </a:p>
          <a:p>
            <a:pPr marL="857250" lvl="1" indent="-400050">
              <a:buFont typeface="+mj-lt"/>
              <a:buAutoNum type="alphaLcPeriod"/>
            </a:pPr>
            <a:r>
              <a:rPr lang="en-US" dirty="0"/>
              <a:t>Coordinator </a:t>
            </a:r>
          </a:p>
          <a:p>
            <a:pPr marL="857250" lvl="1" indent="-400050">
              <a:buFont typeface="+mj-lt"/>
              <a:buAutoNum type="alphaLcPeriod"/>
            </a:pPr>
            <a:r>
              <a:rPr lang="en-US" dirty="0"/>
              <a:t>Members</a:t>
            </a:r>
          </a:p>
          <a:p>
            <a:pPr marL="400050" indent="-400050">
              <a:buAutoNum type="romanUcPeriod"/>
            </a:pPr>
            <a:r>
              <a:rPr lang="en-US" dirty="0"/>
              <a:t>Old Business</a:t>
            </a:r>
            <a:endParaRPr lang="en-US" dirty="0">
              <a:cs typeface="Calibri"/>
            </a:endParaRPr>
          </a:p>
          <a:p>
            <a:pPr marL="857250" lvl="1" indent="-400050">
              <a:buFont typeface="+mj-lt"/>
              <a:buAutoNum type="alphaLcPeriod"/>
            </a:pPr>
            <a:r>
              <a:rPr lang="en-US" dirty="0">
                <a:cs typeface="Calibri"/>
              </a:rPr>
              <a:t>Committee Reports </a:t>
            </a:r>
          </a:p>
          <a:p>
            <a:pPr marL="857250" lvl="1" indent="-400050">
              <a:buFont typeface="+mj-lt"/>
              <a:buAutoNum type="alphaLcPeriod"/>
            </a:pPr>
            <a:r>
              <a:rPr lang="en-US" dirty="0">
                <a:cs typeface="Calibri"/>
              </a:rPr>
              <a:t>Hampton Award Follow-Up</a:t>
            </a:r>
          </a:p>
          <a:p>
            <a:pPr marL="400050" indent="-400050">
              <a:buAutoNum type="romanUcPeriod"/>
            </a:pPr>
            <a:r>
              <a:rPr lang="en-US" dirty="0"/>
              <a:t>New Business</a:t>
            </a:r>
          </a:p>
          <a:p>
            <a:pPr marL="400050" indent="-400050">
              <a:buAutoNum type="romanUcPeriod"/>
            </a:pPr>
            <a:r>
              <a:rPr lang="en-US" dirty="0"/>
              <a:t>Adjournment </a:t>
            </a:r>
            <a:endParaRPr lang="en-US" dirty="0">
              <a:cs typeface="Calibri"/>
            </a:endParaRPr>
          </a:p>
        </p:txBody>
      </p:sp>
      <p:sp>
        <p:nvSpPr>
          <p:cNvPr id="3" name="TextBox 2"/>
          <p:cNvSpPr txBox="1"/>
          <p:nvPr/>
        </p:nvSpPr>
        <p:spPr>
          <a:xfrm>
            <a:off x="-110836" y="962153"/>
            <a:ext cx="4516581" cy="830997"/>
          </a:xfrm>
          <a:prstGeom prst="rect">
            <a:avLst/>
          </a:prstGeom>
          <a:noFill/>
        </p:spPr>
        <p:txBody>
          <a:bodyPr wrap="square" lIns="91440" tIns="45720" rIns="91440" bIns="45720" rtlCol="0" anchor="t">
            <a:spAutoFit/>
          </a:bodyPr>
          <a:lstStyle/>
          <a:p>
            <a:pPr algn="ctr"/>
            <a:r>
              <a:rPr lang="en-US" sz="2400" b="1" dirty="0"/>
              <a:t>Assessment Leadership Team</a:t>
            </a:r>
          </a:p>
          <a:p>
            <a:pPr algn="ctr"/>
            <a:r>
              <a:rPr lang="en-US" sz="2400" b="1" dirty="0"/>
              <a:t>Meeting Agenda 11/4/22</a:t>
            </a:r>
          </a:p>
        </p:txBody>
      </p:sp>
      <p:sp>
        <p:nvSpPr>
          <p:cNvPr id="6" name="TextBox 5"/>
          <p:cNvSpPr txBox="1"/>
          <p:nvPr/>
        </p:nvSpPr>
        <p:spPr>
          <a:xfrm>
            <a:off x="4184073" y="424596"/>
            <a:ext cx="7684653" cy="4339650"/>
          </a:xfrm>
          <a:prstGeom prst="rect">
            <a:avLst/>
          </a:prstGeom>
          <a:noFill/>
          <a:ln>
            <a:solidFill>
              <a:srgbClr val="14325B"/>
            </a:solidFill>
          </a:ln>
        </p:spPr>
        <p:txBody>
          <a:bodyPr wrap="square" lIns="91440" tIns="45720" rIns="91440" bIns="45720" rtlCol="0" anchor="t">
            <a:spAutoFit/>
          </a:bodyPr>
          <a:lstStyle/>
          <a:p>
            <a:pPr fontAlgn="base"/>
            <a:r>
              <a:rPr lang="en-US" sz="1200" b="1" dirty="0"/>
              <a:t>Notes: </a:t>
            </a:r>
          </a:p>
          <a:p>
            <a:pPr fontAlgn="base"/>
            <a:endParaRPr lang="en-US" sz="1200" b="1" dirty="0"/>
          </a:p>
          <a:p>
            <a:r>
              <a:rPr lang="en-US" sz="1200" b="1" dirty="0">
                <a:cs typeface="Calibri"/>
              </a:rPr>
              <a:t>Member Homework: </a:t>
            </a:r>
          </a:p>
          <a:p>
            <a:r>
              <a:rPr lang="en-US" sz="1200" b="1" dirty="0">
                <a:cs typeface="Calibri"/>
              </a:rPr>
              <a:t>All reps outreach to your areas to get feedback on assessment training and development needs of those they represent. We are hoping to develop a few training opportunities to offer through the FCTE and potentially other venues in the spring. </a:t>
            </a:r>
          </a:p>
          <a:p>
            <a:r>
              <a:rPr lang="en-US" sz="1200" b="1" dirty="0">
                <a:cs typeface="Calibri"/>
              </a:rPr>
              <a:t>Reps who are able to collect information by next week's AC meeting will be asked to report out there, all others will be asked to report out no later than the next ALT meeting. </a:t>
            </a:r>
          </a:p>
          <a:p>
            <a:pPr fontAlgn="base"/>
            <a:endParaRPr lang="en-US" sz="1200" b="1" dirty="0"/>
          </a:p>
          <a:p>
            <a:pPr fontAlgn="base"/>
            <a:r>
              <a:rPr lang="en-US" sz="1200" b="1" dirty="0"/>
              <a:t>Association for the Assessment of Learning in Higher Education Journal – Intersection: A Journal at the Intersection of Assessment and Learning; Open Call for Papers: </a:t>
            </a:r>
            <a:r>
              <a:rPr lang="en-US" sz="1200" b="1" dirty="0">
                <a:hlinkClick r:id="rId2"/>
              </a:rPr>
              <a:t>https://www.aalhe.org/intersection</a:t>
            </a:r>
            <a:r>
              <a:rPr lang="en-US" sz="1200" b="1" dirty="0"/>
              <a:t> </a:t>
            </a:r>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p>
          <a:p>
            <a:pPr fontAlgn="base"/>
            <a:endParaRPr lang="en-US" sz="1200" b="1" dirty="0">
              <a:cs typeface="Calibri"/>
            </a:endParaRPr>
          </a:p>
        </p:txBody>
      </p:sp>
      <p:sp>
        <p:nvSpPr>
          <p:cNvPr id="4" name="TextBox 3"/>
          <p:cNvSpPr txBox="1"/>
          <p:nvPr/>
        </p:nvSpPr>
        <p:spPr>
          <a:xfrm>
            <a:off x="4184073" y="5117137"/>
            <a:ext cx="6222389" cy="738664"/>
          </a:xfrm>
          <a:prstGeom prst="rect">
            <a:avLst/>
          </a:prstGeom>
          <a:noFill/>
          <a:ln>
            <a:solidFill>
              <a:srgbClr val="14325B"/>
            </a:solidFill>
          </a:ln>
        </p:spPr>
        <p:txBody>
          <a:bodyPr wrap="square" lIns="91440" tIns="45720" rIns="91440" bIns="45720" rtlCol="0" anchor="t">
            <a:spAutoFit/>
          </a:bodyPr>
          <a:lstStyle/>
          <a:p>
            <a:r>
              <a:rPr lang="en-US" sz="1400" b="1" dirty="0"/>
              <a:t>Dates &amp; Deadlines:</a:t>
            </a:r>
          </a:p>
          <a:p>
            <a:pPr marL="285750" indent="-285750">
              <a:buFont typeface="Arial" panose="020B0604020202020204" pitchFamily="34" charset="0"/>
              <a:buChar char="•"/>
            </a:pPr>
            <a:r>
              <a:rPr lang="en-US" sz="1400" b="1" dirty="0"/>
              <a:t>Call for Programs: 2023 IUPUI Assessment Institute. Due March 1, 2023: </a:t>
            </a:r>
            <a:r>
              <a:rPr lang="en-US" sz="1400" b="1" dirty="0">
                <a:hlinkClick r:id="rId3"/>
              </a:rPr>
              <a:t>https://assessmentinstitute.iupui.edu/program/proposals.html</a:t>
            </a:r>
            <a:r>
              <a:rPr lang="en-US" sz="1400" b="1" dirty="0"/>
              <a:t>  </a:t>
            </a:r>
          </a:p>
        </p:txBody>
      </p:sp>
    </p:spTree>
    <p:extLst>
      <p:ext uri="{BB962C8B-B14F-4D97-AF65-F5344CB8AC3E}">
        <p14:creationId xmlns:p14="http://schemas.microsoft.com/office/powerpoint/2010/main" val="41707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710" y="1390349"/>
            <a:ext cx="5061902" cy="4339650"/>
          </a:xfrm>
          <a:prstGeom prst="rect">
            <a:avLst/>
          </a:prstGeom>
          <a:noFill/>
        </p:spPr>
        <p:txBody>
          <a:bodyPr wrap="square" lIns="91440" tIns="45720" rIns="91440" bIns="45720" rtlCol="0" anchor="t">
            <a:spAutoFit/>
          </a:bodyPr>
          <a:lstStyle/>
          <a:p>
            <a:r>
              <a:rPr lang="en-US" dirty="0">
                <a:cs typeface="Calibri"/>
              </a:rPr>
              <a:t>Shelley Arvin, CML Rep </a:t>
            </a:r>
          </a:p>
          <a:p>
            <a:r>
              <a:rPr lang="en-US" dirty="0">
                <a:cs typeface="Calibri"/>
              </a:rPr>
              <a:t>Melissa Nail, BCOE Rep</a:t>
            </a:r>
          </a:p>
          <a:p>
            <a:r>
              <a:rPr lang="en-US" dirty="0">
                <a:cs typeface="Calibri"/>
              </a:rPr>
              <a:t>Malea Crosby, BCOE Assessment* (Secretary)</a:t>
            </a:r>
          </a:p>
          <a:p>
            <a:r>
              <a:rPr lang="en-US" dirty="0">
                <a:cs typeface="Calibri"/>
              </a:rPr>
              <a:t>Nathan Myers, CAS Rep (Chair) </a:t>
            </a:r>
          </a:p>
          <a:p>
            <a:r>
              <a:rPr lang="en-US" dirty="0">
                <a:cs typeface="Calibri"/>
              </a:rPr>
              <a:t>Jessica Durbin, CHHS Rep</a:t>
            </a:r>
          </a:p>
          <a:p>
            <a:r>
              <a:rPr lang="en-US" dirty="0">
                <a:cs typeface="Calibri"/>
              </a:rPr>
              <a:t>Kara Harris, COT Rep </a:t>
            </a:r>
          </a:p>
          <a:p>
            <a:r>
              <a:rPr lang="en-US" dirty="0">
                <a:cs typeface="Calibri"/>
              </a:rPr>
              <a:t>Kim Campbell, SCOB Rep</a:t>
            </a:r>
          </a:p>
          <a:p>
            <a:r>
              <a:rPr lang="en-US" dirty="0">
                <a:cs typeface="Calibri"/>
              </a:rPr>
              <a:t>Ashley Layman, SCOB Assessment*</a:t>
            </a:r>
          </a:p>
          <a:p>
            <a:r>
              <a:rPr lang="en-US" dirty="0">
                <a:cs typeface="Calibri"/>
              </a:rPr>
              <a:t>Paula Jarrard, CGPS Rep (Vice Chair)</a:t>
            </a:r>
          </a:p>
          <a:p>
            <a:r>
              <a:rPr lang="en-US" dirty="0">
                <a:cs typeface="Calibri"/>
              </a:rPr>
              <a:t>Greg Bierly, Honors Rep</a:t>
            </a:r>
          </a:p>
          <a:p>
            <a:r>
              <a:rPr lang="en-US" dirty="0">
                <a:cs typeface="Calibri"/>
              </a:rPr>
              <a:t>Laura Froelicher, Honors Assessment* </a:t>
            </a:r>
          </a:p>
          <a:p>
            <a:r>
              <a:rPr lang="en-US" dirty="0">
                <a:cs typeface="Calibri"/>
              </a:rPr>
              <a:t>Darlene Hantzis, UCC Rep </a:t>
            </a:r>
          </a:p>
          <a:p>
            <a:r>
              <a:rPr lang="en-US" dirty="0">
                <a:cs typeface="Calibri"/>
              </a:rPr>
              <a:t>Ellen Malito-Green, DSA Rep   </a:t>
            </a:r>
          </a:p>
          <a:p>
            <a:r>
              <a:rPr lang="en-US" dirty="0">
                <a:cs typeface="Calibri"/>
              </a:rPr>
              <a:t>Kelley Woods-Johnson, Assessment &amp; Accreditation</a:t>
            </a:r>
          </a:p>
          <a:p>
            <a:endParaRPr lang="en-US" sz="1200" dirty="0">
              <a:cs typeface="Calibri"/>
            </a:endParaRPr>
          </a:p>
          <a:p>
            <a:r>
              <a:rPr lang="en-US" sz="1200" dirty="0">
                <a:cs typeface="Calibri"/>
              </a:rPr>
              <a:t>*ex-officio, non-voting members</a:t>
            </a:r>
          </a:p>
        </p:txBody>
      </p:sp>
      <p:sp>
        <p:nvSpPr>
          <p:cNvPr id="3" name="TextBox 2"/>
          <p:cNvSpPr txBox="1"/>
          <p:nvPr/>
        </p:nvSpPr>
        <p:spPr>
          <a:xfrm>
            <a:off x="1653310" y="258617"/>
            <a:ext cx="8395855" cy="830997"/>
          </a:xfrm>
          <a:prstGeom prst="rect">
            <a:avLst/>
          </a:prstGeom>
          <a:noFill/>
        </p:spPr>
        <p:txBody>
          <a:bodyPr wrap="square" rtlCol="0">
            <a:spAutoFit/>
          </a:bodyPr>
          <a:lstStyle/>
          <a:p>
            <a:pPr algn="ctr"/>
            <a:r>
              <a:rPr lang="en-US" sz="2400" b="1" dirty="0"/>
              <a:t>Assessment Leadership Team</a:t>
            </a:r>
          </a:p>
          <a:p>
            <a:pPr algn="ctr"/>
            <a:r>
              <a:rPr lang="en-US" sz="2400" b="1" dirty="0"/>
              <a:t>2022-23 Membership</a:t>
            </a:r>
          </a:p>
        </p:txBody>
      </p:sp>
      <p:sp>
        <p:nvSpPr>
          <p:cNvPr id="7" name="TextBox 6"/>
          <p:cNvSpPr txBox="1"/>
          <p:nvPr/>
        </p:nvSpPr>
        <p:spPr>
          <a:xfrm>
            <a:off x="6446638" y="1390349"/>
            <a:ext cx="4119762" cy="5016758"/>
          </a:xfrm>
          <a:prstGeom prst="rect">
            <a:avLst/>
          </a:prstGeom>
          <a:noFill/>
        </p:spPr>
        <p:txBody>
          <a:bodyPr wrap="square" lIns="91440" tIns="45720" rIns="91440" bIns="45720" rtlCol="0" anchor="t">
            <a:spAutoFit/>
          </a:bodyPr>
          <a:lstStyle/>
          <a:p>
            <a:pPr algn="ctr"/>
            <a:r>
              <a:rPr lang="en-US" b="1" dirty="0">
                <a:cs typeface="Calibri"/>
              </a:rPr>
              <a:t>2022-23 Meeting Dates</a:t>
            </a:r>
          </a:p>
          <a:p>
            <a:pPr algn="ctr"/>
            <a:r>
              <a:rPr lang="en-US" b="1" dirty="0">
                <a:cs typeface="Calibri"/>
              </a:rPr>
              <a:t>9a-10a, Zoom</a:t>
            </a:r>
          </a:p>
          <a:p>
            <a:pPr algn="ctr"/>
            <a:r>
              <a:rPr lang="en-US" sz="1600" dirty="0">
                <a:cs typeface="Calibri"/>
              </a:rPr>
              <a:t>September 2</a:t>
            </a:r>
          </a:p>
          <a:p>
            <a:pPr algn="ctr"/>
            <a:r>
              <a:rPr lang="en-US" sz="1600" dirty="0">
                <a:cs typeface="Calibri"/>
              </a:rPr>
              <a:t>September 16</a:t>
            </a:r>
          </a:p>
          <a:p>
            <a:pPr algn="ctr"/>
            <a:r>
              <a:rPr lang="en-US" sz="1600" dirty="0">
                <a:cs typeface="Calibri"/>
              </a:rPr>
              <a:t>October 7</a:t>
            </a:r>
          </a:p>
          <a:p>
            <a:pPr algn="ctr"/>
            <a:r>
              <a:rPr lang="en-US" sz="1600" dirty="0">
                <a:cs typeface="Calibri"/>
              </a:rPr>
              <a:t>November 4</a:t>
            </a:r>
          </a:p>
          <a:p>
            <a:pPr algn="ctr"/>
            <a:r>
              <a:rPr lang="en-US" sz="1600" dirty="0">
                <a:cs typeface="Calibri"/>
              </a:rPr>
              <a:t>November 18</a:t>
            </a:r>
          </a:p>
          <a:p>
            <a:pPr algn="ctr"/>
            <a:r>
              <a:rPr lang="en-US" sz="1600" dirty="0">
                <a:cs typeface="Calibri"/>
              </a:rPr>
              <a:t>January 6</a:t>
            </a:r>
          </a:p>
          <a:p>
            <a:pPr algn="ctr"/>
            <a:r>
              <a:rPr lang="en-US" sz="1600" dirty="0">
                <a:cs typeface="Calibri"/>
              </a:rPr>
              <a:t>January 20</a:t>
            </a:r>
          </a:p>
          <a:p>
            <a:pPr algn="ctr"/>
            <a:r>
              <a:rPr lang="en-US" sz="1600" dirty="0">
                <a:cs typeface="Calibri"/>
              </a:rPr>
              <a:t>February 3</a:t>
            </a:r>
          </a:p>
          <a:p>
            <a:pPr algn="ctr"/>
            <a:r>
              <a:rPr lang="en-US" sz="1600" dirty="0">
                <a:cs typeface="Calibri"/>
              </a:rPr>
              <a:t>February 17</a:t>
            </a:r>
          </a:p>
          <a:p>
            <a:pPr algn="ctr"/>
            <a:r>
              <a:rPr lang="en-US" sz="1600" dirty="0">
                <a:cs typeface="Calibri"/>
              </a:rPr>
              <a:t>March 3</a:t>
            </a:r>
          </a:p>
          <a:p>
            <a:pPr algn="ctr"/>
            <a:r>
              <a:rPr lang="en-US" sz="1600" dirty="0">
                <a:cs typeface="Calibri"/>
              </a:rPr>
              <a:t>March 24</a:t>
            </a:r>
          </a:p>
          <a:p>
            <a:pPr algn="ctr"/>
            <a:r>
              <a:rPr lang="en-US" sz="1600" dirty="0">
                <a:cs typeface="Calibri"/>
              </a:rPr>
              <a:t>April 7</a:t>
            </a:r>
          </a:p>
          <a:p>
            <a:pPr algn="ctr"/>
            <a:r>
              <a:rPr lang="en-US" sz="1600" dirty="0">
                <a:cs typeface="Calibri"/>
              </a:rPr>
              <a:t>April 21</a:t>
            </a:r>
          </a:p>
          <a:p>
            <a:pPr marL="285750" indent="-285750">
              <a:buFont typeface="Arial" panose="020B0604020202020204" pitchFamily="34" charset="0"/>
              <a:buChar char="•"/>
            </a:pPr>
            <a:endParaRPr lang="en-US" sz="1600" dirty="0">
              <a:cs typeface="Calibri"/>
            </a:endParaRPr>
          </a:p>
          <a:p>
            <a:pPr algn="ctr"/>
            <a:r>
              <a:rPr lang="en-US" sz="1200" dirty="0">
                <a:cs typeface="Calibri"/>
              </a:rPr>
              <a:t>In months with 2 meetings, AC Officers reserve the option to cancel 1 meeting or use it for committee or Officer work time as needed. Notice of cancellations will be provided as far in advance as possible. Some meetings may be held in-person with proper advance notice. </a:t>
            </a:r>
            <a:endParaRPr lang="en-US" sz="1100" dirty="0">
              <a:cs typeface="Calibri"/>
            </a:endParaRPr>
          </a:p>
        </p:txBody>
      </p:sp>
    </p:spTree>
    <p:extLst>
      <p:ext uri="{BB962C8B-B14F-4D97-AF65-F5344CB8AC3E}">
        <p14:creationId xmlns:p14="http://schemas.microsoft.com/office/powerpoint/2010/main" val="3005896736"/>
      </p:ext>
    </p:extLst>
  </p:cSld>
  <p:clrMapOvr>
    <a:masterClrMapping/>
  </p:clrMapOvr>
</p:sld>
</file>

<file path=ppt/theme/theme1.xml><?xml version="1.0" encoding="utf-8"?>
<a:theme xmlns:a="http://schemas.openxmlformats.org/drawingml/2006/main" name="New Blue">
  <a:themeElements>
    <a:clrScheme name="Custom 6">
      <a:dk1>
        <a:srgbClr val="0058A4"/>
      </a:dk1>
      <a:lt1>
        <a:srgbClr val="FFFFFF"/>
      </a:lt1>
      <a:dk2>
        <a:srgbClr val="13315C"/>
      </a:dk2>
      <a:lt2>
        <a:srgbClr val="EAEAEA"/>
      </a:lt2>
      <a:accent1>
        <a:srgbClr val="00BFF0"/>
      </a:accent1>
      <a:accent2>
        <a:srgbClr val="85D1E0"/>
      </a:accent2>
      <a:accent3>
        <a:srgbClr val="13325B"/>
      </a:accent3>
      <a:accent4>
        <a:srgbClr val="FF9D1C"/>
      </a:accent4>
      <a:accent5>
        <a:srgbClr val="00BFF0"/>
      </a:accent5>
      <a:accent6>
        <a:srgbClr val="70AD47"/>
      </a:accent6>
      <a:hlink>
        <a:srgbClr val="FF5959"/>
      </a:hlink>
      <a:folHlink>
        <a:srgbClr val="FF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8A4A7BA7-1582-2045-8E81-42E00ECD7832}"/>
    </a:ext>
  </a:extLst>
</a:theme>
</file>

<file path=ppt/theme/theme2.xml><?xml version="1.0" encoding="utf-8"?>
<a:theme xmlns:a="http://schemas.openxmlformats.org/drawingml/2006/main" name="Strip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A5D32232-37FB-EC4F-A2F8-0A77AB1F9A79}"/>
    </a:ext>
  </a:extLst>
</a:theme>
</file>

<file path=ppt/theme/theme3.xml><?xml version="1.0" encoding="utf-8"?>
<a:theme xmlns:a="http://schemas.openxmlformats.org/drawingml/2006/main" name="Isu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2B909D61-FAFA-FE4B-B2B4-17FCF8B51996}"/>
    </a:ext>
  </a:extLst>
</a:theme>
</file>

<file path=ppt/theme/theme4.xml><?xml version="1.0" encoding="utf-8"?>
<a:theme xmlns:a="http://schemas.openxmlformats.org/drawingml/2006/main" name="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F4E3A315-1BE2-6A47-85DB-23F8E127E4DE}"/>
    </a:ext>
  </a:extLst>
</a:theme>
</file>

<file path=ppt/theme/theme5.xml><?xml version="1.0" encoding="utf-8"?>
<a:theme xmlns:a="http://schemas.openxmlformats.org/drawingml/2006/main" name="New Stripes">
  <a:themeElements>
    <a:clrScheme name="Custom 2">
      <a:dk1>
        <a:srgbClr val="0058A4"/>
      </a:dk1>
      <a:lt1>
        <a:srgbClr val="FFFFFF"/>
      </a:lt1>
      <a:dk2>
        <a:srgbClr val="13315C"/>
      </a:dk2>
      <a:lt2>
        <a:srgbClr val="EAEAEA"/>
      </a:lt2>
      <a:accent1>
        <a:srgbClr val="00BFF0"/>
      </a:accent1>
      <a:accent2>
        <a:srgbClr val="85D1E0"/>
      </a:accent2>
      <a:accent3>
        <a:srgbClr val="13325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eting—Powerpoint Template—ISU Blue" id="{5A34C4B3-0B31-EF4B-B220-DBD7741695AC}" vid="{D03E4854-3F2C-2642-ABDD-FDFC08EA03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108B6AA46C14DA66D23E9A3529896" ma:contentTypeVersion="14" ma:contentTypeDescription="Create a new document." ma:contentTypeScope="" ma:versionID="c96bedd0a382c1945304f2a96f837626">
  <xsd:schema xmlns:xsd="http://www.w3.org/2001/XMLSchema" xmlns:xs="http://www.w3.org/2001/XMLSchema" xmlns:p="http://schemas.microsoft.com/office/2006/metadata/properties" xmlns:ns3="2263c0ba-f2b3-44f8-b5ca-f3fe6590b9a8" xmlns:ns4="70bd5a3d-2e76-4b57-9f9e-f718b2c206f0" targetNamespace="http://schemas.microsoft.com/office/2006/metadata/properties" ma:root="true" ma:fieldsID="bc0c872f8e6705b5d800e86642856e52" ns3:_="" ns4:_="">
    <xsd:import namespace="2263c0ba-f2b3-44f8-b5ca-f3fe6590b9a8"/>
    <xsd:import namespace="70bd5a3d-2e76-4b57-9f9e-f718b2c206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3c0ba-f2b3-44f8-b5ca-f3fe6590b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d5a3d-2e76-4b57-9f9e-f718b2c206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4160CC-FC2A-4803-8351-E6D19B6D6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3c0ba-f2b3-44f8-b5ca-f3fe6590b9a8"/>
    <ds:schemaRef ds:uri="70bd5a3d-2e76-4b57-9f9e-f718b2c20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EFE0F4-D246-4E8C-99FB-7AFCE19FAF42}">
  <ds:schemaRefs>
    <ds:schemaRef ds:uri="http://purl.org/dc/terms/"/>
    <ds:schemaRef ds:uri="http://schemas.openxmlformats.org/package/2006/metadata/core-properties"/>
    <ds:schemaRef ds:uri="2263c0ba-f2b3-44f8-b5ca-f3fe6590b9a8"/>
    <ds:schemaRef ds:uri="http://schemas.microsoft.com/office/2006/documentManagement/types"/>
    <ds:schemaRef ds:uri="70bd5a3d-2e76-4b57-9f9e-f718b2c206f0"/>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1C734DD-820B-4051-8485-5A80254F48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Marketing—Powerpoint Template—Stripes</Template>
  <TotalTime>2118</TotalTime>
  <Words>341</Words>
  <Application>Microsoft Office PowerPoint</Application>
  <PresentationFormat>Widescreen</PresentationFormat>
  <Paragraphs>66</Paragraphs>
  <Slides>2</Slides>
  <Notes>0</Notes>
  <HiddenSlides>0</HiddenSlides>
  <MMClips>0</MMClips>
  <ScaleCrop>false</ScaleCrop>
  <HeadingPairs>
    <vt:vector size="4" baseType="variant">
      <vt:variant>
        <vt:lpstr>Theme</vt:lpstr>
      </vt:variant>
      <vt:variant>
        <vt:i4>5</vt:i4>
      </vt:variant>
      <vt:variant>
        <vt:lpstr>Slide Titles</vt:lpstr>
      </vt:variant>
      <vt:variant>
        <vt:i4>2</vt:i4>
      </vt:variant>
    </vt:vector>
  </HeadingPairs>
  <TitlesOfParts>
    <vt:vector size="7" baseType="lpstr">
      <vt:lpstr>New Blue</vt:lpstr>
      <vt:lpstr>Stripes</vt:lpstr>
      <vt:lpstr>Isu Blue</vt:lpstr>
      <vt:lpstr>Dark Blue</vt:lpstr>
      <vt:lpstr>New Stripes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Moore</dc:creator>
  <cp:lastModifiedBy>Kelley Woods-Johnson</cp:lastModifiedBy>
  <cp:revision>90</cp:revision>
  <dcterms:created xsi:type="dcterms:W3CDTF">2020-07-07T13:49:39Z</dcterms:created>
  <dcterms:modified xsi:type="dcterms:W3CDTF">2022-11-03T19:51:31Z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0x010100F08108B6AA46C14DA66D23E9A3529896</vt:lpwstr>
  </property>
</Properties>
</file>