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79129-9E36-BF92-D302-98E40252F277}" v="45" dt="2021-08-31T13:54:06.724"/>
    <p1510:client id="{57358C67-6F76-B51A-69E2-5BD6B828BA65}" v="2" dt="2021-12-02T17:19:00.050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12/2/2021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state.edu/fcte" TargetMode="External"/><Relationship Id="rId2" Type="http://schemas.openxmlformats.org/officeDocument/2006/relationships/hyperlink" Target="https://www.hlcommission.org/Programs-Events/conference-registration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001" y="1454705"/>
            <a:ext cx="3278909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 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 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Academic Planning Process presentation prep</a:t>
            </a: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Assessment Check-Ins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12/3/21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3139321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Notes:</a:t>
            </a:r>
          </a:p>
          <a:p>
            <a:r>
              <a:rPr lang="en-US" sz="1600" b="1" dirty="0"/>
              <a:t>Strategic Planning Committee: </a:t>
            </a:r>
          </a:p>
          <a:p>
            <a:r>
              <a:rPr lang="en-US" sz="1600"/>
              <a:t>Nathan Myers, Greg Bierly, Amanda Muhammad, Malea Crosby, Sheikh </a:t>
            </a:r>
            <a:r>
              <a:rPr lang="en-US" sz="1600" dirty="0"/>
              <a:t>Ferdous, Paula Jarrard  </a:t>
            </a:r>
          </a:p>
          <a:p>
            <a:endParaRPr lang="en-US" dirty="0"/>
          </a:p>
          <a:p>
            <a:r>
              <a:rPr lang="en-US" sz="1600" b="1" dirty="0"/>
              <a:t>SOASR Summary: 110/141, 78%</a:t>
            </a:r>
          </a:p>
          <a:p>
            <a:r>
              <a:rPr lang="en-US" sz="1600" dirty="0"/>
              <a:t>BCOE 18/18</a:t>
            </a:r>
          </a:p>
          <a:p>
            <a:r>
              <a:rPr lang="en-US" sz="1600" dirty="0"/>
              <a:t>CAS 36/56</a:t>
            </a:r>
          </a:p>
          <a:p>
            <a:r>
              <a:rPr lang="en-US" sz="1600" dirty="0"/>
              <a:t>CHHS 22/27</a:t>
            </a:r>
          </a:p>
          <a:p>
            <a:r>
              <a:rPr lang="en-US" sz="1600" dirty="0"/>
              <a:t>COT 29/29</a:t>
            </a:r>
          </a:p>
          <a:p>
            <a:r>
              <a:rPr lang="en-US" sz="1600" dirty="0"/>
              <a:t>SCOB 4/10</a:t>
            </a:r>
          </a:p>
          <a:p>
            <a:r>
              <a:rPr lang="en-US" sz="1600" dirty="0"/>
              <a:t>Honors 1/1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236" y="4963358"/>
            <a:ext cx="7684653" cy="160043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HLC Annual Conference, April 1-5, 2022, Chicago: Register by February 1 for early bird rates: </a:t>
            </a:r>
            <a:r>
              <a:rPr lang="en-US" sz="1400" dirty="0">
                <a:cs typeface="Calibri"/>
                <a:hlinkClick r:id="rId2"/>
              </a:rPr>
              <a:t>https://www.hlcommission.org/Programs-Events/conference-registration.html</a:t>
            </a:r>
            <a:r>
              <a:rPr lang="en-US" sz="1400" dirty="0">
                <a:cs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Foundational Studies Assessment Day Volunteers Needed: Saturday, 2/12/22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Check FCTE website for upcoming Canvas trainings: 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https://www.indstate.edu/fcte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>
              <a:cs typeface="Calibri"/>
            </a:endParaRPr>
          </a:p>
          <a:p>
            <a:endParaRPr lang="en-US" sz="1400" dirty="0"/>
          </a:p>
          <a:p>
            <a:r>
              <a:rPr lang="en-US" sz="1400" b="1" dirty="0"/>
              <a:t>Next ALT Meeting: 1/7/22 via Zoom 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4525060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Shelley Arvin, CML Rep </a:t>
            </a: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(Secretary)</a:t>
            </a:r>
          </a:p>
          <a:p>
            <a:r>
              <a:rPr lang="en-US" dirty="0">
                <a:cs typeface="Calibri"/>
              </a:rPr>
              <a:t>Nathan Myers, CAS Rep (Chair) </a:t>
            </a: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Sheikh Ferdous, COT Rep </a:t>
            </a:r>
          </a:p>
          <a:p>
            <a:r>
              <a:rPr lang="en-US" dirty="0">
                <a:cs typeface="Calibri"/>
              </a:rPr>
              <a:t>Joe Harder,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(Vice Chair)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Brian Stone, UCC Rep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2021-22 Meeting Dates</a:t>
            </a:r>
          </a:p>
          <a:p>
            <a:r>
              <a:rPr lang="en-US" dirty="0">
                <a:cs typeface="Calibri"/>
              </a:rPr>
              <a:t>(9a-10a, on Zoom 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December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March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15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121</TotalTime>
  <Words>266</Words>
  <Application>Microsoft Office PowerPoint</Application>
  <PresentationFormat>Widescreen</PresentationFormat>
  <Paragraphs>65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39</cp:revision>
  <dcterms:created xsi:type="dcterms:W3CDTF">2020-07-07T13:49:39Z</dcterms:created>
  <dcterms:modified xsi:type="dcterms:W3CDTF">2021-12-02T17:19:00Z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