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79129-9E36-BF92-D302-98E40252F277}" v="45" dt="2021-08-31T13:54:06.724"/>
    <p1510:client id="{57358C67-6F76-B51A-69E2-5BD6B828BA65}" v="2" dt="2021-12-02T17:19:00.050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3/3/2022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41" y="1547038"/>
            <a:ext cx="348036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 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Committees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Strategic Planning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Reporting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/>
              <a:t>Provost’s Award 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marL="400050" indent="-400050">
              <a:buAutoNum type="romanUcPeriod"/>
            </a:pPr>
            <a:r>
              <a:rPr lang="en-US" dirty="0" smtClean="0"/>
              <a:t>Old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 smtClean="0"/>
              <a:t>Eric Hampton Award </a:t>
            </a:r>
            <a:endParaRPr lang="en-US" dirty="0" smtClean="0"/>
          </a:p>
          <a:p>
            <a:pPr marL="400050" indent="-400050">
              <a:buAutoNum type="romanUcPeriod"/>
            </a:pPr>
            <a:r>
              <a:rPr lang="en-US" dirty="0" smtClean="0"/>
              <a:t>New Business</a:t>
            </a:r>
          </a:p>
          <a:p>
            <a:pPr marL="400050" indent="-400050">
              <a:buAutoNum type="romanUcPeriod"/>
            </a:pPr>
            <a:r>
              <a:rPr lang="en-US" dirty="0" smtClean="0"/>
              <a:t>Adjournment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5" y="258617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3/3/22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92442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 smtClean="0"/>
              <a:t>Strategic Plan Action Items</a:t>
            </a:r>
          </a:p>
          <a:p>
            <a:r>
              <a:rPr lang="en-US" sz="1200" b="1" dirty="0" smtClean="0"/>
              <a:t>Priority 1: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Demo Canvas tools for outcomes assessment &amp; data reporting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EIA Speaker invitation (Kelley)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Prepare language for an annual reminder to Deans/</a:t>
            </a:r>
            <a:r>
              <a:rPr lang="en-US" sz="1200" b="1" dirty="0" err="1" smtClean="0"/>
              <a:t>Assoc</a:t>
            </a:r>
            <a:r>
              <a:rPr lang="en-US" sz="1200" b="1" dirty="0" smtClean="0"/>
              <a:t> Deans regarding role of their representatives on AC &amp; ways to provide support &amp; channels for 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Prepare guide for onboarding new members to AC to help them see the potential in their roles.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Begin a conversation with IR about data landscape, data gaps, &amp; working with assessment. Inventory tools used &amp; data collected (throughout the institution). </a:t>
            </a:r>
          </a:p>
          <a:p>
            <a:r>
              <a:rPr lang="en-US" sz="1200" b="1" dirty="0" smtClean="0"/>
              <a:t>Priority 2: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Identify key decision-makers &amp; have a conversation about defining institutional-level goals/outcomes for all students (AC Exec)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Adjust annual assessment reporting format to encourage trend analysis, comparisons to past cycle, &amp; reflection on the influence of previous evidence-based actions. (Reporting </a:t>
            </a:r>
            <a:r>
              <a:rPr lang="en-US" sz="1200" dirty="0" err="1" smtClean="0"/>
              <a:t>Cmte</a:t>
            </a:r>
            <a:r>
              <a:rPr lang="en-US" sz="1200" dirty="0" smtClean="0"/>
              <a:t>) </a:t>
            </a:r>
          </a:p>
          <a:p>
            <a:r>
              <a:rPr lang="en-US" sz="1200" b="1" dirty="0" smtClean="0"/>
              <a:t>Priority 3: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Faculty representative to speak with college P/T committees about how assessment is (or isn’t) recognized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Information gathering about places that recognize assessment as its own activity, alongside scholarship, teaching, &amp; service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Develop a funding structure to support college-based assessment development, including  incentives for high-performing colleges (Kelley) </a:t>
            </a: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184073" y="5532774"/>
            <a:ext cx="7684653" cy="738664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endParaRPr lang="en-US" sz="1400" dirty="0"/>
          </a:p>
          <a:p>
            <a:r>
              <a:rPr lang="en-US" sz="1400" b="1" dirty="0"/>
              <a:t>Next ALT Meeting: </a:t>
            </a:r>
            <a:r>
              <a:rPr lang="en-US" sz="1400" b="1" dirty="0" smtClean="0"/>
              <a:t>4/1/22</a:t>
            </a:r>
            <a:r>
              <a:rPr lang="en-US" sz="1400" b="1" dirty="0" smtClean="0"/>
              <a:t> </a:t>
            </a:r>
            <a:r>
              <a:rPr lang="en-US" sz="1400" b="1" dirty="0"/>
              <a:t>via Zoom 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4525060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Shelley Arvin, CML Rep </a:t>
            </a: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(Secretary)</a:t>
            </a:r>
          </a:p>
          <a:p>
            <a:r>
              <a:rPr lang="en-US" dirty="0">
                <a:cs typeface="Calibri"/>
              </a:rPr>
              <a:t>Nathan Myers, CAS Rep (Chair) </a:t>
            </a: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Sheikh Ferdous, COT Rep </a:t>
            </a:r>
          </a:p>
          <a:p>
            <a:r>
              <a:rPr lang="en-US" dirty="0">
                <a:cs typeface="Calibri"/>
              </a:rPr>
              <a:t>Joe Harder,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(Vice Chair)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Brian Stone, UCC Rep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cs typeface="Calibri"/>
              </a:rPr>
              <a:t>2021-22 Meeting Dates</a:t>
            </a:r>
          </a:p>
          <a:p>
            <a:r>
              <a:rPr lang="en-US" dirty="0">
                <a:cs typeface="Calibri"/>
              </a:rPr>
              <a:t>(9a-10a, on Zoom 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September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November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December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January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February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March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April 15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EFE0F4-D246-4E8C-99FB-7AFCE19FAF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542</TotalTime>
  <Words>377</Words>
  <Application>Microsoft Office PowerPoint</Application>
  <PresentationFormat>Widescreen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49</cp:revision>
  <dcterms:created xsi:type="dcterms:W3CDTF">2020-07-07T13:49:39Z</dcterms:created>
  <dcterms:modified xsi:type="dcterms:W3CDTF">2022-03-03T14:38:10Z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