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25B"/>
    <a:srgbClr val="00C0F1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0DF89-5461-898B-321D-44BE2A3CF9FC}" v="9" dt="2022-09-01T16:25:41.603"/>
    <p1510:client id="{1E5EE214-6E40-DA7D-5C2D-A4AFBDBD0D2F}" v="7" dt="2022-11-03T19:51:26.163"/>
    <p1510:client id="{3A36A842-51AE-2690-FD53-7534CB41DD7E}" v="586" dt="2022-11-03T19:36:26.326"/>
    <p1510:client id="{42179129-9E36-BF92-D302-98E40252F277}" v="45" dt="2021-08-31T13:54:06.724"/>
    <p1510:client id="{57358C67-6F76-B51A-69E2-5BD6B828BA65}" v="2" dt="2021-12-02T17:19:00.050"/>
    <p1510:client id="{72D35CEB-0911-4CB0-6D6B-D088314D6D00}" v="4" dt="2023-03-03T14:01:51.281"/>
    <p1510:client id="{B36C202E-F43A-FADD-9BA4-D0A5D0FC0A03}" v="26" dt="2021-09-02T13:54:40.448"/>
    <p1510:client id="{BC7561C5-D381-41D3-5F43-4EB030F18675}" v="41" dt="2023-02-28T15:38:37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42179129-9E36-BF92-D302-98E40252F277}"/>
    <pc:docChg chg="modSld">
      <pc:chgData name="Kelley Woods-Johnson" userId="S::kelley.woods-johnson@indstate.edu::7df981e5-c977-41c1-9cbf-ddeb9ddee73d" providerId="AD" clId="Web-{42179129-9E36-BF92-D302-98E40252F277}" dt="2021-08-31T13:54:06.724" v="28" actId="14100"/>
      <pc:docMkLst>
        <pc:docMk/>
      </pc:docMkLst>
      <pc:sldChg chg="modSp">
        <pc:chgData name="Kelley Woods-Johnson" userId="S::kelley.woods-johnson@indstate.edu::7df981e5-c977-41c1-9cbf-ddeb9ddee73d" providerId="AD" clId="Web-{42179129-9E36-BF92-D302-98E40252F277}" dt="2021-08-31T13:54:06.724" v="28" actId="14100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42179129-9E36-BF92-D302-98E40252F277}" dt="2021-08-31T13:54:01.474" v="26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42179129-9E36-BF92-D302-98E40252F277}" dt="2021-08-31T13:54:06.724" v="28" actId="14100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72D35CEB-0911-4CB0-6D6B-D088314D6D00}"/>
    <pc:docChg chg="modSld">
      <pc:chgData name="Kelley Woods-Johnson" userId="S::kelley.woods-johnson@indstate.edu::7df981e5-c977-41c1-9cbf-ddeb9ddee73d" providerId="AD" clId="Web-{72D35CEB-0911-4CB0-6D6B-D088314D6D00}" dt="2023-03-03T14:01:51.281" v="1" actId="20577"/>
      <pc:docMkLst>
        <pc:docMk/>
      </pc:docMkLst>
      <pc:sldChg chg="modSp">
        <pc:chgData name="Kelley Woods-Johnson" userId="S::kelley.woods-johnson@indstate.edu::7df981e5-c977-41c1-9cbf-ddeb9ddee73d" providerId="AD" clId="Web-{72D35CEB-0911-4CB0-6D6B-D088314D6D00}" dt="2023-03-03T14:01:51.281" v="1" actId="20577"/>
        <pc:sldMkLst>
          <pc:docMk/>
          <pc:sldMk cId="3005896736" sldId="259"/>
        </pc:sldMkLst>
        <pc:spChg chg="mod">
          <ac:chgData name="Kelley Woods-Johnson" userId="S::kelley.woods-johnson@indstate.edu::7df981e5-c977-41c1-9cbf-ddeb9ddee73d" providerId="AD" clId="Web-{72D35CEB-0911-4CB0-6D6B-D088314D6D00}" dt="2023-03-03T14:01:51.281" v="1" actId="20577"/>
          <ac:spMkLst>
            <pc:docMk/>
            <pc:sldMk cId="3005896736" sldId="259"/>
            <ac:spMk id="2" creationId="{00000000-0000-0000-0000-000000000000}"/>
          </ac:spMkLst>
        </pc:spChg>
      </pc:sldChg>
    </pc:docChg>
  </pc:docChgLst>
  <pc:docChgLst>
    <pc:chgData clId="Web-{1E5EE214-6E40-DA7D-5C2D-A4AFBDBD0D2F}"/>
    <pc:docChg chg="modSld">
      <pc:chgData name="" userId="" providerId="" clId="Web-{1E5EE214-6E40-DA7D-5C2D-A4AFBDBD0D2F}" dt="2022-11-03T19:51:23.054" v="2" actId="20577"/>
      <pc:docMkLst>
        <pc:docMk/>
      </pc:docMkLst>
      <pc:sldChg chg="modSp">
        <pc:chgData name="" userId="" providerId="" clId="Web-{1E5EE214-6E40-DA7D-5C2D-A4AFBDBD0D2F}" dt="2022-11-03T19:51:23.054" v="2" actId="20577"/>
        <pc:sldMkLst>
          <pc:docMk/>
          <pc:sldMk cId="4170709607" sldId="258"/>
        </pc:sldMkLst>
        <pc:spChg chg="mod">
          <ac:chgData name="" userId="" providerId="" clId="Web-{1E5EE214-6E40-DA7D-5C2D-A4AFBDBD0D2F}" dt="2022-11-03T19:51:23.054" v="2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57358C67-6F76-B51A-69E2-5BD6B828BA65}"/>
    <pc:docChg chg="modSld">
      <pc:chgData name="Kelley Woods-Johnson" userId="S::kelley.woods-johnson@indstate.edu::7df981e5-c977-41c1-9cbf-ddeb9ddee73d" providerId="AD" clId="Web-{57358C67-6F76-B51A-69E2-5BD6B828BA65}" dt="2021-12-02T17:19:00.050" v="0" actId="20577"/>
      <pc:docMkLst>
        <pc:docMk/>
      </pc:docMkLst>
      <pc:sldChg chg="modSp">
        <pc:chgData name="Kelley Woods-Johnson" userId="S::kelley.woods-johnson@indstate.edu::7df981e5-c977-41c1-9cbf-ddeb9ddee73d" providerId="AD" clId="Web-{57358C67-6F76-B51A-69E2-5BD6B828BA65}" dt="2021-12-02T17:19:00.050" v="0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57358C67-6F76-B51A-69E2-5BD6B828BA65}" dt="2021-12-02T17:19:00.050" v="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3A36A842-51AE-2690-FD53-7534CB41DD7E}"/>
    <pc:docChg chg="modSld">
      <pc:chgData name="Kelley Woods-Johnson" userId="S::kelley.woods-johnson@indstate.edu::7df981e5-c977-41c1-9cbf-ddeb9ddee73d" providerId="AD" clId="Web-{3A36A842-51AE-2690-FD53-7534CB41DD7E}" dt="2022-11-03T19:36:26.326" v="285" actId="20577"/>
      <pc:docMkLst>
        <pc:docMk/>
      </pc:docMkLst>
      <pc:sldChg chg="modSp">
        <pc:chgData name="Kelley Woods-Johnson" userId="S::kelley.woods-johnson@indstate.edu::7df981e5-c977-41c1-9cbf-ddeb9ddee73d" providerId="AD" clId="Web-{3A36A842-51AE-2690-FD53-7534CB41DD7E}" dt="2022-11-03T19:36:26.326" v="285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3A36A842-51AE-2690-FD53-7534CB41DD7E}" dt="2022-11-03T19:36:26.326" v="285" actId="20577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3A36A842-51AE-2690-FD53-7534CB41DD7E}" dt="2022-11-03T19:31:55.770" v="1" actId="20577"/>
          <ac:spMkLst>
            <pc:docMk/>
            <pc:sldMk cId="4170709607" sldId="258"/>
            <ac:spMk id="3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3A36A842-51AE-2690-FD53-7534CB41DD7E}" dt="2022-11-03T19:35:37.184" v="26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C7561C5-D381-41D3-5F43-4EB030F18675}"/>
    <pc:docChg chg="modSld">
      <pc:chgData name="Kelley Woods-Johnson" userId="S::kelley.woods-johnson@indstate.edu::7df981e5-c977-41c1-9cbf-ddeb9ddee73d" providerId="AD" clId="Web-{BC7561C5-D381-41D3-5F43-4EB030F18675}" dt="2023-02-28T15:38:37.909" v="31" actId="20577"/>
      <pc:docMkLst>
        <pc:docMk/>
      </pc:docMkLst>
      <pc:sldChg chg="modSp">
        <pc:chgData name="Kelley Woods-Johnson" userId="S::kelley.woods-johnson@indstate.edu::7df981e5-c977-41c1-9cbf-ddeb9ddee73d" providerId="AD" clId="Web-{BC7561C5-D381-41D3-5F43-4EB030F18675}" dt="2023-02-28T15:38:37.909" v="31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C7561C5-D381-41D3-5F43-4EB030F18675}" dt="2023-02-28T15:38:35.175" v="29" actId="20577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BC7561C5-D381-41D3-5F43-4EB030F18675}" dt="2023-02-28T15:38:37.909" v="31" actId="20577"/>
          <ac:spMkLst>
            <pc:docMk/>
            <pc:sldMk cId="4170709607" sldId="258"/>
            <ac:spMk id="3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36C202E-F43A-FADD-9BA4-D0A5D0FC0A03}"/>
    <pc:docChg chg="modSld">
      <pc:chgData name="Kelley Woods-Johnson" userId="S::kelley.woods-johnson@indstate.edu::7df981e5-c977-41c1-9cbf-ddeb9ddee73d" providerId="AD" clId="Web-{B36C202E-F43A-FADD-9BA4-D0A5D0FC0A03}" dt="2021-09-02T13:54:38.495" v="13" actId="20577"/>
      <pc:docMkLst>
        <pc:docMk/>
      </pc:docMkLst>
      <pc:sldChg chg="modSp">
        <pc:chgData name="Kelley Woods-Johnson" userId="S::kelley.woods-johnson@indstate.edu::7df981e5-c977-41c1-9cbf-ddeb9ddee73d" providerId="AD" clId="Web-{B36C202E-F43A-FADD-9BA4-D0A5D0FC0A03}" dt="2021-09-02T13:54:38.495" v="13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36C202E-F43A-FADD-9BA4-D0A5D0FC0A03}" dt="2021-09-02T13:54:38.495" v="13" actId="20577"/>
          <ac:spMkLst>
            <pc:docMk/>
            <pc:sldMk cId="4170709607" sldId="258"/>
            <ac:spMk id="4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18C0DF89-5461-898B-321D-44BE2A3CF9FC}"/>
    <pc:docChg chg="modSld">
      <pc:chgData name="Kelley Woods-Johnson" userId="S::kelley.woods-johnson@indstate.edu::7df981e5-c977-41c1-9cbf-ddeb9ddee73d" providerId="AD" clId="Web-{18C0DF89-5461-898B-321D-44BE2A3CF9FC}" dt="2022-09-01T16:25:41.509" v="4" actId="20577"/>
      <pc:docMkLst>
        <pc:docMk/>
      </pc:docMkLst>
      <pc:sldChg chg="modSp">
        <pc:chgData name="Kelley Woods-Johnson" userId="S::kelley.woods-johnson@indstate.edu::7df981e5-c977-41c1-9cbf-ddeb9ddee73d" providerId="AD" clId="Web-{18C0DF89-5461-898B-321D-44BE2A3CF9FC}" dt="2022-09-01T16:25:41.509" v="4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18C0DF89-5461-898B-321D-44BE2A3CF9FC}" dt="2022-09-01T16:25:41.509" v="4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3/3/2023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he.org/intersection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272" y="2060283"/>
            <a:ext cx="3647491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</a:t>
            </a: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Members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Committees</a:t>
            </a:r>
          </a:p>
          <a:p>
            <a:pPr marL="400050" indent="-400050">
              <a:buAutoNum type="romanUcPeriod"/>
            </a:pPr>
            <a:r>
              <a:rPr lang="en-US" dirty="0"/>
              <a:t>Old Business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>
                <a:cs typeface="Calibri"/>
              </a:rPr>
              <a:t>FS Assessment Day </a:t>
            </a:r>
          </a:p>
          <a:p>
            <a:pPr marL="400050" indent="-400050">
              <a:buAutoNum type="romanUcPeriod"/>
            </a:pPr>
            <a:r>
              <a:rPr lang="en-US" dirty="0"/>
              <a:t>New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University reorganization impacts to assessment discussion</a:t>
            </a:r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0836" y="962153"/>
            <a:ext cx="451658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Meeting Agenda 3/3/23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4073" y="424596"/>
            <a:ext cx="7684653" cy="4339650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200" b="1" dirty="0"/>
              <a:t>Notes: </a:t>
            </a:r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r>
              <a:rPr lang="en-US" sz="1200" b="1" dirty="0"/>
              <a:t>Association for the Assessment of Learning in Higher Education Journal – Intersection: A Journal at the Intersection of Assessment and Learning; Open Call for Papers: </a:t>
            </a:r>
            <a:r>
              <a:rPr lang="en-US" sz="1200" b="1" dirty="0">
                <a:hlinkClick r:id="rId2"/>
              </a:rPr>
              <a:t>https://www.aalhe.org/intersection</a:t>
            </a:r>
            <a:r>
              <a:rPr lang="en-US" sz="1200" b="1" dirty="0"/>
              <a:t> </a:t>
            </a:r>
          </a:p>
          <a:p>
            <a:pPr fontAlgn="base"/>
            <a:endParaRPr lang="en-US" sz="1200" b="1" dirty="0">
              <a:cs typeface="Calibri"/>
            </a:endParaRPr>
          </a:p>
          <a:p>
            <a:pPr fontAlgn="base"/>
            <a:endParaRPr lang="en-US" sz="1200" b="1" dirty="0">
              <a:cs typeface="Calibri"/>
            </a:endParaRPr>
          </a:p>
          <a:p>
            <a:pPr algn="r" fontAlgn="base"/>
            <a:r>
              <a:rPr lang="en-US" sz="1200" b="1" dirty="0">
                <a:cs typeface="Calibri"/>
              </a:rPr>
              <a:t>Next Meeting: Friday, March 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4073" y="5117137"/>
            <a:ext cx="6659418" cy="523220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Hampton Award Nominations: </a:t>
            </a:r>
            <a:r>
              <a:rPr lang="en-US" sz="1400" dirty="0"/>
              <a:t>Due Friday, March 3 by 4:30pm</a:t>
            </a:r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710" y="1390349"/>
            <a:ext cx="5061902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Shelley Arvin, CML Rep (Chair)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Melissa Nail, BCOE Rep</a:t>
            </a:r>
          </a:p>
          <a:p>
            <a:r>
              <a:rPr lang="en-US" dirty="0">
                <a:cs typeface="Calibri"/>
              </a:rPr>
              <a:t>Malea Crosby, BCOE Assessment* (Secretary)</a:t>
            </a:r>
          </a:p>
          <a:p>
            <a:r>
              <a:rPr lang="en-US">
                <a:cs typeface="Calibri"/>
              </a:rPr>
              <a:t>Nathan Myers, CAS Rep 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Jessica Durbin, CHHS Rep</a:t>
            </a:r>
          </a:p>
          <a:p>
            <a:r>
              <a:rPr lang="en-US" dirty="0">
                <a:cs typeface="Calibri"/>
              </a:rPr>
              <a:t>Kara Harris, COT Rep </a:t>
            </a:r>
          </a:p>
          <a:p>
            <a:r>
              <a:rPr lang="en-US" dirty="0">
                <a:cs typeface="Calibri"/>
              </a:rPr>
              <a:t>Kim Campbell, SCOB Rep</a:t>
            </a:r>
          </a:p>
          <a:p>
            <a:r>
              <a:rPr lang="en-US" dirty="0">
                <a:cs typeface="Calibri"/>
              </a:rPr>
              <a:t>Ashley Layman, SCOB Assessment*</a:t>
            </a:r>
          </a:p>
          <a:p>
            <a:r>
              <a:rPr lang="en-US" dirty="0">
                <a:cs typeface="Calibri"/>
              </a:rPr>
              <a:t>Paula Jarrard, CGPS Rep (Vice Chair)</a:t>
            </a:r>
          </a:p>
          <a:p>
            <a:r>
              <a:rPr lang="en-US" dirty="0">
                <a:cs typeface="Calibri"/>
              </a:rPr>
              <a:t>Greg Bierly, Honors Rep</a:t>
            </a:r>
          </a:p>
          <a:p>
            <a:r>
              <a:rPr lang="en-US" dirty="0">
                <a:cs typeface="Calibri"/>
              </a:rPr>
              <a:t>Laura Froelicher, Honors Assessment* </a:t>
            </a:r>
          </a:p>
          <a:p>
            <a:r>
              <a:rPr lang="en-US" dirty="0">
                <a:cs typeface="Calibri"/>
              </a:rPr>
              <a:t>Darlene Hantzis, UCC Rep </a:t>
            </a:r>
          </a:p>
          <a:p>
            <a:r>
              <a:rPr lang="en-US" dirty="0">
                <a:cs typeface="Calibri"/>
              </a:rPr>
              <a:t>Ellen Malito-Green, DSA Rep   </a:t>
            </a:r>
          </a:p>
          <a:p>
            <a:r>
              <a:rPr lang="en-US" dirty="0">
                <a:cs typeface="Calibri"/>
              </a:rPr>
              <a:t>Kelley Woods-Johnson, Assessment &amp; Accreditation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2022-23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6638" y="1390349"/>
            <a:ext cx="4119762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2022-23 Meeting Dates</a:t>
            </a:r>
          </a:p>
          <a:p>
            <a:pPr algn="ctr"/>
            <a:r>
              <a:rPr lang="en-US" b="1" dirty="0">
                <a:cs typeface="Calibri"/>
              </a:rPr>
              <a:t>9a-10a, Zoom</a:t>
            </a:r>
          </a:p>
          <a:p>
            <a:pPr algn="ctr"/>
            <a:r>
              <a:rPr lang="en-US" sz="1600" dirty="0">
                <a:cs typeface="Calibri"/>
              </a:rPr>
              <a:t>September 2</a:t>
            </a:r>
          </a:p>
          <a:p>
            <a:pPr algn="ctr"/>
            <a:r>
              <a:rPr lang="en-US" sz="1600" dirty="0">
                <a:cs typeface="Calibri"/>
              </a:rPr>
              <a:t>September 16</a:t>
            </a:r>
          </a:p>
          <a:p>
            <a:pPr algn="ctr"/>
            <a:r>
              <a:rPr lang="en-US" sz="1600" dirty="0">
                <a:cs typeface="Calibri"/>
              </a:rPr>
              <a:t>October 7</a:t>
            </a:r>
          </a:p>
          <a:p>
            <a:pPr algn="ctr"/>
            <a:r>
              <a:rPr lang="en-US" sz="1600" dirty="0">
                <a:cs typeface="Calibri"/>
              </a:rPr>
              <a:t>November 4</a:t>
            </a:r>
          </a:p>
          <a:p>
            <a:pPr algn="ctr"/>
            <a:r>
              <a:rPr lang="en-US" sz="1600" dirty="0">
                <a:cs typeface="Calibri"/>
              </a:rPr>
              <a:t>November 18</a:t>
            </a:r>
          </a:p>
          <a:p>
            <a:pPr algn="ctr"/>
            <a:r>
              <a:rPr lang="en-US" sz="1600" dirty="0">
                <a:cs typeface="Calibri"/>
              </a:rPr>
              <a:t>January 6</a:t>
            </a:r>
          </a:p>
          <a:p>
            <a:pPr algn="ctr"/>
            <a:r>
              <a:rPr lang="en-US" sz="1600" dirty="0">
                <a:cs typeface="Calibri"/>
              </a:rPr>
              <a:t>January 20</a:t>
            </a:r>
          </a:p>
          <a:p>
            <a:pPr algn="ctr"/>
            <a:r>
              <a:rPr lang="en-US" sz="1600" dirty="0">
                <a:cs typeface="Calibri"/>
              </a:rPr>
              <a:t>February 3</a:t>
            </a:r>
          </a:p>
          <a:p>
            <a:pPr algn="ctr"/>
            <a:r>
              <a:rPr lang="en-US" sz="1600" dirty="0">
                <a:cs typeface="Calibri"/>
              </a:rPr>
              <a:t>February 17</a:t>
            </a:r>
          </a:p>
          <a:p>
            <a:pPr algn="ctr"/>
            <a:r>
              <a:rPr lang="en-US" sz="1600" dirty="0">
                <a:cs typeface="Calibri"/>
              </a:rPr>
              <a:t>March 3</a:t>
            </a:r>
          </a:p>
          <a:p>
            <a:pPr algn="ctr"/>
            <a:r>
              <a:rPr lang="en-US" sz="1600" dirty="0">
                <a:cs typeface="Calibri"/>
              </a:rPr>
              <a:t>March 24</a:t>
            </a:r>
          </a:p>
          <a:p>
            <a:pPr algn="ctr"/>
            <a:r>
              <a:rPr lang="en-US" sz="1600" dirty="0">
                <a:cs typeface="Calibri"/>
              </a:rPr>
              <a:t>April 7</a:t>
            </a:r>
          </a:p>
          <a:p>
            <a:pPr algn="ctr"/>
            <a:r>
              <a:rPr lang="en-US" sz="1600" dirty="0">
                <a:cs typeface="Calibri"/>
              </a:rPr>
              <a:t>April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algn="ctr"/>
            <a:r>
              <a:rPr lang="en-US" sz="1200" dirty="0">
                <a:cs typeface="Calibri"/>
              </a:rPr>
              <a:t>In months with 2 meetings, AC Officers reserve the option to cancel 1 meeting or use it for committee or Officer work time as needed. Notice of cancellations will be provided as far in advance as possible. Some meetings may be held in-person with proper advance notice. </a:t>
            </a:r>
            <a:endParaRPr lang="en-US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5" ma:contentTypeDescription="Create a new document." ma:contentTypeScope="" ma:versionID="009fbeec4ce00afcc2c4cc84cde3d4d7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0b09f30a93ea82609c748e3b651bc5f7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c0ba-f2b3-44f8-b5ca-f3fe6590b9a8" xsi:nil="true"/>
  </documentManagement>
</p:properties>
</file>

<file path=customXml/itemProps1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C57532-2FB3-4011-ABAD-A7117C7AC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EFE0F4-D246-4E8C-99FB-7AFCE19FAF42}">
  <ds:schemaRefs>
    <ds:schemaRef ds:uri="http://purl.org/dc/terms/"/>
    <ds:schemaRef ds:uri="http://schemas.openxmlformats.org/package/2006/metadata/core-properties"/>
    <ds:schemaRef ds:uri="2263c0ba-f2b3-44f8-b5ca-f3fe6590b9a8"/>
    <ds:schemaRef ds:uri="http://schemas.microsoft.com/office/2006/documentManagement/types"/>
    <ds:schemaRef ds:uri="70bd5a3d-2e76-4b57-9f9e-f718b2c206f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2125</TotalTime>
  <Words>264</Words>
  <Application>Microsoft Office PowerPoint</Application>
  <PresentationFormat>Widescreen</PresentationFormat>
  <Paragraphs>73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100</cp:revision>
  <dcterms:created xsi:type="dcterms:W3CDTF">2020-07-07T13:49:39Z</dcterms:created>
  <dcterms:modified xsi:type="dcterms:W3CDTF">2023-03-03T14:01:59Z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