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9"/>
    <p:restoredTop sz="94643"/>
  </p:normalViewPr>
  <p:slideViewPr>
    <p:cSldViewPr snapToGrid="0" snapToObjects="1">
      <p:cViewPr varScale="1">
        <p:scale>
          <a:sx n="107" d="100"/>
          <a:sy n="107" d="100"/>
        </p:scale>
        <p:origin x="127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17919-96ED-4D51-8ED0-B95104306D25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3308-4780-4135-A1B1-A810B2FCC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3308-4780-4135-A1B1-A810B2FCC0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5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3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E8C2-898B-724E-95CC-EE818EFEC72D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9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Leadership Team</a:t>
            </a:r>
            <a:br>
              <a:rPr lang="en-US" dirty="0" smtClean="0"/>
            </a:br>
            <a:r>
              <a:rPr lang="en-US" dirty="0" smtClean="0"/>
              <a:t>Meeting Agenda</a:t>
            </a:r>
            <a:br>
              <a:rPr lang="en-US" dirty="0" smtClean="0"/>
            </a:br>
            <a:r>
              <a:rPr lang="en-US" dirty="0" smtClean="0"/>
              <a:t>3/5/2021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Zoom – See Outlook Invite for link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3385"/>
            <a:ext cx="5111750" cy="455018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endParaRPr lang="en-US" sz="1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1556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Welcome</a:t>
            </a:r>
          </a:p>
          <a:p>
            <a:pPr marL="400050" indent="-400050">
              <a:buAutoNum type="romanUcPeriod"/>
            </a:pPr>
            <a:r>
              <a:rPr lang="en-US" dirty="0" smtClean="0"/>
              <a:t>Minutes (table until next meeting)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Reports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Chair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Coordinator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Members </a:t>
            </a:r>
            <a:endParaRPr lang="en-US" dirty="0" smtClean="0"/>
          </a:p>
          <a:p>
            <a:pPr marL="857250" lvl="1" indent="-400050">
              <a:buAutoNum type="romanUcPeriod"/>
            </a:pPr>
            <a:r>
              <a:rPr lang="en-US" dirty="0" smtClean="0"/>
              <a:t>Ad Hoc Committees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Old Business</a:t>
            </a:r>
          </a:p>
          <a:p>
            <a:pPr marL="400050" indent="-400050">
              <a:buAutoNum type="romanUcPeriod"/>
            </a:pPr>
            <a:r>
              <a:rPr lang="en-US" dirty="0" smtClean="0"/>
              <a:t>New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Provost’s Award Committee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Announcements </a:t>
            </a:r>
          </a:p>
          <a:p>
            <a:pPr marL="400050" indent="-400050">
              <a:buAutoNum type="romanUcPeriod"/>
            </a:pPr>
            <a:r>
              <a:rPr lang="en-US" dirty="0" smtClean="0"/>
              <a:t>Adjournment 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75049" y="4902986"/>
            <a:ext cx="533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Dates &amp; Deadlines: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IUPUI Assessment Institute – Virtual, FREE: October 24-27 </a:t>
            </a:r>
            <a:endParaRPr lang="en-US" sz="1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199" y="6383446"/>
            <a:ext cx="845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Meeting: Friday, </a:t>
            </a:r>
            <a:r>
              <a:rPr lang="en-US" dirty="0" smtClean="0"/>
              <a:t>March 19, </a:t>
            </a:r>
            <a:r>
              <a:rPr lang="en-US" dirty="0" smtClean="0"/>
              <a:t>2021, 9am-10am, Zoom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74"/>
            <a:ext cx="8229600" cy="7011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2020-2021 Roster &amp; Schedule 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865305"/>
            <a:ext cx="8229600" cy="61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886915"/>
            <a:ext cx="3810000" cy="4805962"/>
          </a:xfrm>
        </p:spPr>
        <p:txBody>
          <a:bodyPr>
            <a:normAutofit fontScale="92500" lnSpcReduction="10000"/>
          </a:bodyPr>
          <a:lstStyle/>
          <a:p>
            <a:r>
              <a:rPr lang="en-US" sz="1100" dirty="0" smtClean="0"/>
              <a:t>VACANT, BCOE*</a:t>
            </a:r>
          </a:p>
          <a:p>
            <a:r>
              <a:rPr lang="en-US" sz="1100" dirty="0" smtClean="0"/>
              <a:t>Malea Crosby, BCOE*^</a:t>
            </a:r>
          </a:p>
          <a:p>
            <a:r>
              <a:rPr lang="en-US" sz="1100" dirty="0" smtClean="0"/>
              <a:t>Nathan Myers, CAS* - Secretary </a:t>
            </a:r>
          </a:p>
          <a:p>
            <a:r>
              <a:rPr lang="en-US" sz="1100" dirty="0" smtClean="0"/>
              <a:t>Jessica Durbin, CHHS*</a:t>
            </a:r>
          </a:p>
          <a:p>
            <a:r>
              <a:rPr lang="en-US" sz="1100" dirty="0" smtClean="0"/>
              <a:t>Edie Wittenmyer, COT*</a:t>
            </a:r>
          </a:p>
          <a:p>
            <a:r>
              <a:rPr lang="en-US" sz="1100" dirty="0" smtClean="0"/>
              <a:t>Joe Harder, SCOB*</a:t>
            </a:r>
          </a:p>
          <a:p>
            <a:r>
              <a:rPr lang="en-US" sz="1100" dirty="0" smtClean="0"/>
              <a:t>Ashley Layman, SCOB*^</a:t>
            </a:r>
          </a:p>
          <a:p>
            <a:r>
              <a:rPr lang="en-US" sz="1100" dirty="0" smtClean="0"/>
              <a:t>Paula Jarrard, CGPS*</a:t>
            </a:r>
          </a:p>
          <a:p>
            <a:r>
              <a:rPr lang="en-US" sz="1100" dirty="0" smtClean="0"/>
              <a:t>Cary Burch, CGPS^</a:t>
            </a:r>
          </a:p>
          <a:p>
            <a:r>
              <a:rPr lang="en-US" sz="1100" dirty="0" smtClean="0"/>
              <a:t>Brian Stone, UCC* - Vice Chair</a:t>
            </a:r>
          </a:p>
          <a:p>
            <a:r>
              <a:rPr lang="en-US" sz="1100" dirty="0" smtClean="0"/>
              <a:t>Bailey Bridgewater, UCC^</a:t>
            </a:r>
          </a:p>
          <a:p>
            <a:r>
              <a:rPr lang="en-US" sz="1100" dirty="0" smtClean="0"/>
              <a:t>Greg Bierly, Honors*</a:t>
            </a:r>
          </a:p>
          <a:p>
            <a:r>
              <a:rPr lang="en-US" sz="1100" dirty="0" smtClean="0"/>
              <a:t>Laura Froelicher, Honors*^</a:t>
            </a:r>
          </a:p>
          <a:p>
            <a:r>
              <a:rPr lang="en-US" sz="1100" dirty="0" smtClean="0"/>
              <a:t>Shelley Arvin, CML* - Chair </a:t>
            </a:r>
          </a:p>
          <a:p>
            <a:r>
              <a:rPr lang="en-US" sz="1100" dirty="0" smtClean="0"/>
              <a:t>Alyce Hopple, At-Large Faculty</a:t>
            </a:r>
          </a:p>
          <a:p>
            <a:r>
              <a:rPr lang="en-US" sz="1100" dirty="0" smtClean="0"/>
              <a:t>VACANT, At-Large Faculty </a:t>
            </a:r>
          </a:p>
          <a:p>
            <a:r>
              <a:rPr lang="en-US" sz="1100" dirty="0" smtClean="0"/>
              <a:t>Chris Fischer, Associate Deans</a:t>
            </a:r>
          </a:p>
          <a:p>
            <a:r>
              <a:rPr lang="en-US" sz="1100" dirty="0" smtClean="0"/>
              <a:t>Whitney Nesser, Associate Deans</a:t>
            </a:r>
          </a:p>
          <a:p>
            <a:r>
              <a:rPr lang="en-US" sz="1100" dirty="0"/>
              <a:t>Ellen </a:t>
            </a:r>
            <a:r>
              <a:rPr lang="en-US" sz="1100" dirty="0" smtClean="0"/>
              <a:t>Malito-Green, </a:t>
            </a:r>
            <a:r>
              <a:rPr lang="en-US" sz="1100" dirty="0"/>
              <a:t>DSA*</a:t>
            </a:r>
          </a:p>
          <a:p>
            <a:r>
              <a:rPr lang="en-US" sz="1100" dirty="0"/>
              <a:t>Maggie Dalrymple, EM</a:t>
            </a:r>
          </a:p>
          <a:p>
            <a:r>
              <a:rPr lang="en-US" sz="1100" dirty="0" smtClean="0"/>
              <a:t>Heather Dalton Miklozek, </a:t>
            </a:r>
            <a:r>
              <a:rPr lang="en-US" sz="1100" dirty="0"/>
              <a:t>University Engagement</a:t>
            </a:r>
          </a:p>
          <a:p>
            <a:r>
              <a:rPr lang="en-US" sz="1100" dirty="0"/>
              <a:t>Anne Bowen, SGA</a:t>
            </a:r>
          </a:p>
          <a:p>
            <a:r>
              <a:rPr lang="en-US" sz="1100" dirty="0" smtClean="0"/>
              <a:t>Kayla Storm, </a:t>
            </a:r>
            <a:r>
              <a:rPr lang="en-US" sz="1100" dirty="0"/>
              <a:t>Graduate Student</a:t>
            </a:r>
          </a:p>
          <a:p>
            <a:r>
              <a:rPr lang="en-US" sz="1100" dirty="0"/>
              <a:t>Kelley Woods-Johnson*, OAA</a:t>
            </a:r>
          </a:p>
          <a:p>
            <a:r>
              <a:rPr lang="en-US" sz="1100" dirty="0"/>
              <a:t>Susan Powers, Academic Affairs^</a:t>
            </a:r>
          </a:p>
          <a:p>
            <a:pPr marL="0" indent="0">
              <a:buNone/>
            </a:pPr>
            <a:r>
              <a:rPr lang="en-US" sz="900" dirty="0"/>
              <a:t>*Also members of Assessment Leadership Team</a:t>
            </a:r>
          </a:p>
          <a:p>
            <a:pPr marL="0" indent="0">
              <a:buNone/>
            </a:pPr>
            <a:r>
              <a:rPr lang="en-US" sz="900" dirty="0"/>
              <a:t>^Ex-Officio members</a:t>
            </a:r>
          </a:p>
          <a:p>
            <a:endParaRPr lang="en-US" sz="1600" dirty="0" smtClean="0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267199" y="886915"/>
            <a:ext cx="4312723" cy="480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Meeting Schedule (always 9am-10am)</a:t>
            </a:r>
          </a:p>
          <a:p>
            <a:pPr marL="0" indent="0">
              <a:buNone/>
            </a:pPr>
            <a:r>
              <a:rPr lang="en-US" sz="1200" dirty="0" smtClean="0"/>
              <a:t>Meetings via Zoom – links sent in Outlook invites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b="1" dirty="0" smtClean="0"/>
              <a:t>Assessment Council:		Assessment Leadership Team:</a:t>
            </a:r>
          </a:p>
          <a:p>
            <a:pPr marL="0" indent="0">
              <a:buNone/>
            </a:pPr>
            <a:r>
              <a:rPr lang="en-US" sz="1200" dirty="0" smtClean="0"/>
              <a:t>9/11/20			8/21/20</a:t>
            </a:r>
          </a:p>
          <a:p>
            <a:pPr marL="0" indent="0">
              <a:buNone/>
            </a:pPr>
            <a:r>
              <a:rPr lang="en-US" sz="1200" dirty="0" smtClean="0"/>
              <a:t>10/9/20			9/4/20		9/18/20</a:t>
            </a:r>
          </a:p>
          <a:p>
            <a:pPr marL="0" indent="0">
              <a:buNone/>
            </a:pPr>
            <a:r>
              <a:rPr lang="en-US" sz="1200" dirty="0" smtClean="0"/>
              <a:t>11/13/20			10/2/20	10/16/20</a:t>
            </a:r>
          </a:p>
          <a:p>
            <a:pPr marL="0" indent="0">
              <a:buNone/>
            </a:pPr>
            <a:r>
              <a:rPr lang="en-US" sz="1200" dirty="0" smtClean="0"/>
              <a:t>2/12/21			11/6/20</a:t>
            </a:r>
          </a:p>
          <a:p>
            <a:pPr marL="0" indent="0">
              <a:buNone/>
            </a:pPr>
            <a:r>
              <a:rPr lang="en-US" sz="1200" dirty="0" smtClean="0"/>
              <a:t>3/12/21			12/4/20</a:t>
            </a:r>
          </a:p>
          <a:p>
            <a:pPr marL="0" indent="0">
              <a:buNone/>
            </a:pPr>
            <a:r>
              <a:rPr lang="en-US" sz="1200" dirty="0" smtClean="0"/>
              <a:t>4/9/21				1/15/21</a:t>
            </a:r>
          </a:p>
          <a:p>
            <a:pPr marL="0" indent="0">
              <a:buNone/>
            </a:pPr>
            <a:r>
              <a:rPr lang="en-US" sz="1200" dirty="0" smtClean="0"/>
              <a:t>5/14/21 (hold)			2/5/21		2/19/21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3/5/21		3/19/21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4/2/21		4/16/21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1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298</Words>
  <Application>Microsoft Office PowerPoint</Application>
  <PresentationFormat>On-screen Show (4:3)</PresentationFormat>
  <Paragraphs>58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Assessment Leadership Team Meeting Agenda 3/5/2021 Zoom – See Outlook Invite for link</vt:lpstr>
      <vt:lpstr>2020-2021 Roster &amp; Schedule </vt:lpstr>
    </vt:vector>
  </TitlesOfParts>
  <Company>Indiana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Wilson</dc:creator>
  <cp:lastModifiedBy>Kelley Woods-Johnson</cp:lastModifiedBy>
  <cp:revision>96</cp:revision>
  <dcterms:created xsi:type="dcterms:W3CDTF">2014-01-14T15:45:19Z</dcterms:created>
  <dcterms:modified xsi:type="dcterms:W3CDTF">2021-03-05T13:21:43Z</dcterms:modified>
</cp:coreProperties>
</file>