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4"/>
    <p:sldMasterId id="2147483664" r:id="rId5"/>
    <p:sldMasterId id="2147483675" r:id="rId6"/>
    <p:sldMasterId id="2147483686" r:id="rId7"/>
    <p:sldMasterId id="2147483710" r:id="rId8"/>
  </p:sldMasterIdLst>
  <p:handoutMasterIdLst>
    <p:handoutMasterId r:id="rId11"/>
  </p:handoutMasterIdLst>
  <p:sldIdLst>
    <p:sldId id="258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325B"/>
    <a:srgbClr val="00C0F1"/>
    <a:srgbClr val="0058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179129-9E36-BF92-D302-98E40252F277}" v="45" dt="2021-08-31T13:54:06.724"/>
    <p1510:client id="{57358C67-6F76-B51A-69E2-5BD6B828BA65}" v="2" dt="2021-12-02T17:19:00.050"/>
    <p1510:client id="{B36C202E-F43A-FADD-9BA4-D0A5D0FC0A03}" v="26" dt="2021-09-02T13:54:40.4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2"/>
  </p:normalViewPr>
  <p:slideViewPr>
    <p:cSldViewPr snapToGrid="0" snapToObjects="1">
      <p:cViewPr varScale="1">
        <p:scale>
          <a:sx n="108" d="100"/>
          <a:sy n="108" d="100"/>
        </p:scale>
        <p:origin x="124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399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ey Woods-Johnson" userId="S::kelley.woods-johnson@indstate.edu::7df981e5-c977-41c1-9cbf-ddeb9ddee73d" providerId="AD" clId="Web-{42179129-9E36-BF92-D302-98E40252F277}"/>
    <pc:docChg chg="modSld">
      <pc:chgData name="Kelley Woods-Johnson" userId="S::kelley.woods-johnson@indstate.edu::7df981e5-c977-41c1-9cbf-ddeb9ddee73d" providerId="AD" clId="Web-{42179129-9E36-BF92-D302-98E40252F277}" dt="2021-08-31T13:54:06.724" v="28" actId="14100"/>
      <pc:docMkLst>
        <pc:docMk/>
      </pc:docMkLst>
      <pc:sldChg chg="modSp">
        <pc:chgData name="Kelley Woods-Johnson" userId="S::kelley.woods-johnson@indstate.edu::7df981e5-c977-41c1-9cbf-ddeb9ddee73d" providerId="AD" clId="Web-{42179129-9E36-BF92-D302-98E40252F277}" dt="2021-08-31T13:54:06.724" v="28" actId="14100"/>
        <pc:sldMkLst>
          <pc:docMk/>
          <pc:sldMk cId="4170709607" sldId="258"/>
        </pc:sldMkLst>
        <pc:spChg chg="mod">
          <ac:chgData name="Kelley Woods-Johnson" userId="S::kelley.woods-johnson@indstate.edu::7df981e5-c977-41c1-9cbf-ddeb9ddee73d" providerId="AD" clId="Web-{42179129-9E36-BF92-D302-98E40252F277}" dt="2021-08-31T13:54:01.474" v="26" actId="1076"/>
          <ac:spMkLst>
            <pc:docMk/>
            <pc:sldMk cId="4170709607" sldId="258"/>
            <ac:spMk id="2" creationId="{00000000-0000-0000-0000-000000000000}"/>
          </ac:spMkLst>
        </pc:spChg>
        <pc:spChg chg="mod">
          <ac:chgData name="Kelley Woods-Johnson" userId="S::kelley.woods-johnson@indstate.edu::7df981e5-c977-41c1-9cbf-ddeb9ddee73d" providerId="AD" clId="Web-{42179129-9E36-BF92-D302-98E40252F277}" dt="2021-08-31T13:54:06.724" v="28" actId="14100"/>
          <ac:spMkLst>
            <pc:docMk/>
            <pc:sldMk cId="4170709607" sldId="258"/>
            <ac:spMk id="6" creationId="{00000000-0000-0000-0000-000000000000}"/>
          </ac:spMkLst>
        </pc:spChg>
      </pc:sldChg>
    </pc:docChg>
  </pc:docChgLst>
  <pc:docChgLst>
    <pc:chgData name="Kelley Woods-Johnson" userId="S::kelley.woods-johnson@indstate.edu::7df981e5-c977-41c1-9cbf-ddeb9ddee73d" providerId="AD" clId="Web-{57358C67-6F76-B51A-69E2-5BD6B828BA65}"/>
    <pc:docChg chg="modSld">
      <pc:chgData name="Kelley Woods-Johnson" userId="S::kelley.woods-johnson@indstate.edu::7df981e5-c977-41c1-9cbf-ddeb9ddee73d" providerId="AD" clId="Web-{57358C67-6F76-B51A-69E2-5BD6B828BA65}" dt="2021-12-02T17:19:00.050" v="0" actId="20577"/>
      <pc:docMkLst>
        <pc:docMk/>
      </pc:docMkLst>
      <pc:sldChg chg="modSp">
        <pc:chgData name="Kelley Woods-Johnson" userId="S::kelley.woods-johnson@indstate.edu::7df981e5-c977-41c1-9cbf-ddeb9ddee73d" providerId="AD" clId="Web-{57358C67-6F76-B51A-69E2-5BD6B828BA65}" dt="2021-12-02T17:19:00.050" v="0" actId="20577"/>
        <pc:sldMkLst>
          <pc:docMk/>
          <pc:sldMk cId="4170709607" sldId="258"/>
        </pc:sldMkLst>
        <pc:spChg chg="mod">
          <ac:chgData name="Kelley Woods-Johnson" userId="S::kelley.woods-johnson@indstate.edu::7df981e5-c977-41c1-9cbf-ddeb9ddee73d" providerId="AD" clId="Web-{57358C67-6F76-B51A-69E2-5BD6B828BA65}" dt="2021-12-02T17:19:00.050" v="0" actId="20577"/>
          <ac:spMkLst>
            <pc:docMk/>
            <pc:sldMk cId="4170709607" sldId="258"/>
            <ac:spMk id="6" creationId="{00000000-0000-0000-0000-000000000000}"/>
          </ac:spMkLst>
        </pc:spChg>
      </pc:sldChg>
    </pc:docChg>
  </pc:docChgLst>
  <pc:docChgLst>
    <pc:chgData name="Kelley Woods-Johnson" userId="S::kelley.woods-johnson@indstate.edu::7df981e5-c977-41c1-9cbf-ddeb9ddee73d" providerId="AD" clId="Web-{B36C202E-F43A-FADD-9BA4-D0A5D0FC0A03}"/>
    <pc:docChg chg="modSld">
      <pc:chgData name="Kelley Woods-Johnson" userId="S::kelley.woods-johnson@indstate.edu::7df981e5-c977-41c1-9cbf-ddeb9ddee73d" providerId="AD" clId="Web-{B36C202E-F43A-FADD-9BA4-D0A5D0FC0A03}" dt="2021-09-02T13:54:38.495" v="13" actId="20577"/>
      <pc:docMkLst>
        <pc:docMk/>
      </pc:docMkLst>
      <pc:sldChg chg="modSp">
        <pc:chgData name="Kelley Woods-Johnson" userId="S::kelley.woods-johnson@indstate.edu::7df981e5-c977-41c1-9cbf-ddeb9ddee73d" providerId="AD" clId="Web-{B36C202E-F43A-FADD-9BA4-D0A5D0FC0A03}" dt="2021-09-02T13:54:38.495" v="13" actId="20577"/>
        <pc:sldMkLst>
          <pc:docMk/>
          <pc:sldMk cId="4170709607" sldId="258"/>
        </pc:sldMkLst>
        <pc:spChg chg="mod">
          <ac:chgData name="Kelley Woods-Johnson" userId="S::kelley.woods-johnson@indstate.edu::7df981e5-c977-41c1-9cbf-ddeb9ddee73d" providerId="AD" clId="Web-{B36C202E-F43A-FADD-9BA4-D0A5D0FC0A03}" dt="2021-09-02T13:54:38.495" v="13" actId="20577"/>
          <ac:spMkLst>
            <pc:docMk/>
            <pc:sldMk cId="4170709607" sldId="258"/>
            <ac:spMk id="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40B3B1B-A440-1F43-A9BE-164E73EC3C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77FB37-4325-3B43-BF67-9C6998632A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9DC103-D0BE-7B4C-851A-B893FF44AD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6DF46-59D0-364F-BBF6-70076D79E01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E9B271F-2C21-4840-B03C-3A212D8B28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BC0A1-1A19-574B-A93D-30193DF6E3E4}" type="datetimeFigureOut">
              <a:rPr lang="en-US" smtClean="0"/>
              <a:t>4/13/2022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89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E959F-A47A-2D4D-A0DE-21B32DC33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21B8-A775-FC48-B770-E9BD321FB163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6B109-6888-1C41-A317-E6963BAA1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0B2C8-0FCB-A14A-800F-55BA5D34B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86F97-8293-5D4C-B316-4172D3F3E60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18BF5906-B894-F74A-8BE0-85AD9CACF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05773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43608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827" y="4756150"/>
            <a:ext cx="3932237" cy="16002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3938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2869512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>
                <a:solidFill>
                  <a:srgbClr val="00C0F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7F03358-7114-A846-860E-25B7C15656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8077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19277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>
                <a:solidFill>
                  <a:srgbClr val="00C0F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7F03358-7114-A846-860E-25B7C15656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8077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607956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43104"/>
            <a:ext cx="10515600" cy="1610295"/>
          </a:xfrm>
        </p:spPr>
        <p:txBody>
          <a:bodyPr anchor="b"/>
          <a:lstStyle>
            <a:lvl1pPr algn="ctr">
              <a:defRPr sz="60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553399"/>
            <a:ext cx="10515600" cy="1500187"/>
          </a:xfrm>
        </p:spPr>
        <p:txBody>
          <a:bodyPr/>
          <a:lstStyle>
            <a:lvl1pPr marL="0" indent="0" algn="ctr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1601877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6695" y="264305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ctr">
              <a:defRPr sz="36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86695" y="987396"/>
            <a:ext cx="6221506" cy="451260"/>
          </a:xfrm>
        </p:spPr>
        <p:txBody>
          <a:bodyPr>
            <a:normAutofit/>
          </a:bodyPr>
          <a:lstStyle>
            <a:lvl1pPr marL="0" indent="0" algn="ct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907289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1289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9182" y="626409"/>
            <a:ext cx="5203726" cy="1600200"/>
          </a:xfrm>
        </p:spPr>
        <p:txBody>
          <a:bodyPr anchor="b"/>
          <a:lstStyle>
            <a:lvl1pPr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165" y="2474259"/>
            <a:ext cx="5183187" cy="338679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9885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908" y="4756150"/>
            <a:ext cx="3932237" cy="1600200"/>
          </a:xfrm>
        </p:spPr>
        <p:txBody>
          <a:bodyPr anchor="b"/>
          <a:lstStyle>
            <a:lvl1pPr algn="r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3930372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827" y="4756150"/>
            <a:ext cx="3932237" cy="16002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3938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2719455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EIUSMOD.</a:t>
            </a:r>
          </a:p>
        </p:txBody>
      </p:sp>
    </p:spTree>
    <p:extLst>
      <p:ext uri="{BB962C8B-B14F-4D97-AF65-F5344CB8AC3E}">
        <p14:creationId xmlns:p14="http://schemas.microsoft.com/office/powerpoint/2010/main" val="1701568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516898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out Slide w Content Columns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723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1370121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3217971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rgbClr val="14325B"/>
                </a:solidFill>
              </a:defRPr>
            </a:lvl2pPr>
            <a:lvl3pPr algn="l">
              <a:defRPr sz="2800">
                <a:solidFill>
                  <a:srgbClr val="14325B"/>
                </a:solidFill>
              </a:defRPr>
            </a:lvl3pPr>
            <a:lvl4pPr algn="l">
              <a:defRPr sz="2800">
                <a:solidFill>
                  <a:srgbClr val="14325B"/>
                </a:solidFill>
              </a:defRPr>
            </a:lvl4pPr>
            <a:lvl5pPr algn="l">
              <a:defRPr sz="2800">
                <a:solidFill>
                  <a:srgbClr val="14325B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327BB9-AB78-2544-B783-501A1C3EE4D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667947" y="1370121"/>
            <a:ext cx="5042648" cy="523464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58A4B3D8-1D6D-9444-85A9-C291E98383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8549" y="302074"/>
            <a:ext cx="6221506" cy="487836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9261F5C-D2EE-5147-A136-4EC4ECD19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75" y="301625"/>
            <a:ext cx="5822950" cy="488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77"/>
                <a:ea typeface="+mj-ea"/>
                <a:cs typeface="+mj-cs"/>
              </a:rPr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5941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0B808DDF-9C96-274A-B65C-C63FFF5B9F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8074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410117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5578" y="304800"/>
            <a:ext cx="8434070" cy="3370263"/>
          </a:xfrm>
        </p:spPr>
        <p:txBody>
          <a:bodyPr anchor="b"/>
          <a:lstStyle>
            <a:lvl1pPr algn="l">
              <a:defRPr sz="60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465578" y="3669793"/>
            <a:ext cx="8434070" cy="1505458"/>
          </a:xfrm>
        </p:spPr>
        <p:txBody>
          <a:bodyPr/>
          <a:lstStyle>
            <a:lvl1pPr marL="0" indent="0" algn="l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6140938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879" y="251359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6098986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4795" y="1406697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D5D7B93-CDCC-C248-B955-D9B9D899D8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906F36-0FA4-9146-9F9D-50B127DCD1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7963" y="306388"/>
            <a:ext cx="5461000" cy="452437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56414E-A19E-1F4E-902D-57A716BF693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23179" y="1401363"/>
            <a:ext cx="5042648" cy="5121357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3EDC503-3538-A849-8938-EE958EC282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4475" y="3006725"/>
            <a:ext cx="5043488" cy="2711450"/>
          </a:xfrm>
        </p:spPr>
        <p:txBody>
          <a:bodyPr/>
          <a:lstStyle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92182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205728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4820" y="1121664"/>
            <a:ext cx="4997308" cy="4852416"/>
          </a:xfrm>
        </p:spPr>
        <p:txBody>
          <a:bodyPr anchor="ctr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(Keep it short)</a:t>
            </a:r>
          </a:p>
        </p:txBody>
      </p:sp>
    </p:spTree>
    <p:extLst>
      <p:ext uri="{BB962C8B-B14F-4D97-AF65-F5344CB8AC3E}">
        <p14:creationId xmlns:p14="http://schemas.microsoft.com/office/powerpoint/2010/main" val="30491987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EIUSMOD.</a:t>
            </a:r>
          </a:p>
        </p:txBody>
      </p:sp>
    </p:spTree>
    <p:extLst>
      <p:ext uri="{BB962C8B-B14F-4D97-AF65-F5344CB8AC3E}">
        <p14:creationId xmlns:p14="http://schemas.microsoft.com/office/powerpoint/2010/main" val="8274542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out Slide w Content Columns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8265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970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293" y="298890"/>
            <a:ext cx="6221506" cy="562168"/>
          </a:xfrm>
          <a:ln>
            <a:noFill/>
          </a:ln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rgbClr val="14325B"/>
                </a:solidFill>
              </a:defRPr>
            </a:lvl2pPr>
            <a:lvl3pPr>
              <a:defRPr sz="2800">
                <a:solidFill>
                  <a:srgbClr val="14325B"/>
                </a:solidFill>
              </a:defRPr>
            </a:lvl3pPr>
            <a:lvl4pPr>
              <a:defRPr sz="2800">
                <a:solidFill>
                  <a:srgbClr val="14325B"/>
                </a:solidFill>
              </a:defRPr>
            </a:lvl4pPr>
            <a:lvl5pPr>
              <a:defRPr sz="2800">
                <a:solidFill>
                  <a:srgbClr val="14325B"/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28549" y="302074"/>
            <a:ext cx="6221506" cy="487836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2056645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9182" y="626409"/>
            <a:ext cx="5203726" cy="1600200"/>
          </a:xfrm>
        </p:spPr>
        <p:txBody>
          <a:bodyPr anchor="b"/>
          <a:lstStyle>
            <a:lvl1pPr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165" y="2474259"/>
            <a:ext cx="5183187" cy="338679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18039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827" y="4756150"/>
            <a:ext cx="3932237" cy="16002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3938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34883942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1370121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3217971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rgbClr val="14325B"/>
                </a:solidFill>
              </a:defRPr>
            </a:lvl2pPr>
            <a:lvl3pPr algn="l">
              <a:defRPr sz="2800">
                <a:solidFill>
                  <a:srgbClr val="14325B"/>
                </a:solidFill>
              </a:defRPr>
            </a:lvl3pPr>
            <a:lvl4pPr algn="l">
              <a:defRPr sz="2800">
                <a:solidFill>
                  <a:srgbClr val="14325B"/>
                </a:solidFill>
              </a:defRPr>
            </a:lvl4pPr>
            <a:lvl5pPr algn="l">
              <a:defRPr sz="2800">
                <a:solidFill>
                  <a:srgbClr val="14325B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327BB9-AB78-2544-B783-501A1C3EE4D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667947" y="1370121"/>
            <a:ext cx="5042648" cy="523464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58A4B3D8-1D6D-9444-85A9-C291E98383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8549" y="302074"/>
            <a:ext cx="6221506" cy="487836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9261F5C-D2EE-5147-A136-4EC4ECD19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75" y="301625"/>
            <a:ext cx="5822950" cy="488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77"/>
                <a:ea typeface="+mj-ea"/>
                <a:cs typeface="+mj-cs"/>
              </a:rPr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0010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>
                <a:solidFill>
                  <a:srgbClr val="00C0F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89066DAE-7AF6-EB4F-8B77-D3D452AB2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8074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3170563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5578" y="304800"/>
            <a:ext cx="8434070" cy="3370263"/>
          </a:xfrm>
        </p:spPr>
        <p:txBody>
          <a:bodyPr anchor="b"/>
          <a:lstStyle>
            <a:lvl1pPr algn="l">
              <a:defRPr sz="60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465578" y="3669793"/>
            <a:ext cx="8434070" cy="1505458"/>
          </a:xfrm>
        </p:spPr>
        <p:txBody>
          <a:bodyPr/>
          <a:lstStyle>
            <a:lvl1pPr marL="0" indent="0" algn="l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7851636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879" y="251359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972982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205728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4820" y="1121664"/>
            <a:ext cx="4997308" cy="4852416"/>
          </a:xfrm>
        </p:spPr>
        <p:txBody>
          <a:bodyPr anchor="ctr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04998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4795" y="1406697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D5D7B93-CDCC-C248-B955-D9B9D899D8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906F36-0FA4-9146-9F9D-50B127DCD1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7963" y="306388"/>
            <a:ext cx="5461000" cy="452437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56414E-A19E-1F4E-902D-57A716BF693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23179" y="1401363"/>
            <a:ext cx="5042648" cy="51213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dirty="0"/>
              <a:t>Place Picture or Content Here.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3EDC503-3538-A849-8938-EE958EC282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94475" y="3006725"/>
            <a:ext cx="5043488" cy="2711450"/>
          </a:xfrm>
        </p:spPr>
        <p:txBody>
          <a:bodyPr/>
          <a:lstStyle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03532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143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 .T</a:t>
            </a:r>
          </a:p>
        </p:txBody>
      </p:sp>
    </p:spTree>
    <p:extLst>
      <p:ext uri="{BB962C8B-B14F-4D97-AF65-F5344CB8AC3E}">
        <p14:creationId xmlns:p14="http://schemas.microsoft.com/office/powerpoint/2010/main" val="7202392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Slide w Content Columns">
    <p:bg>
      <p:bgPr>
        <a:solidFill>
          <a:srgbClr val="143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998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1370121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3217971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rgbClr val="14325B"/>
                </a:solidFill>
              </a:defRPr>
            </a:lvl2pPr>
            <a:lvl3pPr algn="l">
              <a:defRPr sz="2800">
                <a:solidFill>
                  <a:srgbClr val="14325B"/>
                </a:solidFill>
              </a:defRPr>
            </a:lvl3pPr>
            <a:lvl4pPr algn="l">
              <a:defRPr sz="2800">
                <a:solidFill>
                  <a:srgbClr val="14325B"/>
                </a:solidFill>
              </a:defRPr>
            </a:lvl4pPr>
            <a:lvl5pPr algn="l">
              <a:defRPr sz="2800">
                <a:solidFill>
                  <a:srgbClr val="14325B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327BB9-AB78-2544-B783-501A1C3EE4D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667947" y="1370121"/>
            <a:ext cx="5042648" cy="523464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58A4B3D8-1D6D-9444-85A9-C291E98383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8549" y="302074"/>
            <a:ext cx="6221506" cy="487836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9261F5C-D2EE-5147-A136-4EC4ECD19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75" y="301625"/>
            <a:ext cx="5822950" cy="488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77"/>
                <a:ea typeface="+mj-ea"/>
                <a:cs typeface="+mj-cs"/>
              </a:rPr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3408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04322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9182" y="626409"/>
            <a:ext cx="5203726" cy="1600200"/>
          </a:xfrm>
        </p:spPr>
        <p:txBody>
          <a:bodyPr anchor="b"/>
          <a:lstStyle>
            <a:lvl1pPr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165" y="2474259"/>
            <a:ext cx="5183187" cy="338679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53434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827" y="4756150"/>
            <a:ext cx="3932237" cy="16002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3938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1009815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>
                <a:solidFill>
                  <a:srgbClr val="00C0F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7793F0FC-9825-7342-8F24-BE04B7AD82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82029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5450874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204" y="683938"/>
            <a:ext cx="8434070" cy="3370263"/>
          </a:xfrm>
        </p:spPr>
        <p:txBody>
          <a:bodyPr anchor="b"/>
          <a:lstStyle>
            <a:lvl1pPr algn="l">
              <a:defRPr sz="60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4204" y="4048931"/>
            <a:ext cx="8434070" cy="1505458"/>
          </a:xfrm>
        </p:spPr>
        <p:txBody>
          <a:bodyPr/>
          <a:lstStyle>
            <a:lvl1pPr marL="0" indent="0" algn="l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429973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2294" y="538488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r">
              <a:defRPr sz="36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rgbClr val="14325B"/>
                </a:solidFill>
              </a:defRPr>
            </a:lvl2pPr>
            <a:lvl3pPr>
              <a:defRPr sz="2800">
                <a:solidFill>
                  <a:srgbClr val="14325B"/>
                </a:solidFill>
              </a:defRPr>
            </a:lvl3pPr>
            <a:lvl4pPr>
              <a:defRPr sz="2800">
                <a:solidFill>
                  <a:srgbClr val="14325B"/>
                </a:solidFill>
              </a:defRPr>
            </a:lvl4pPr>
            <a:lvl5pPr>
              <a:defRPr sz="2800">
                <a:solidFill>
                  <a:srgbClr val="14325B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39918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179" y="601263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56414E-A19E-1F4E-902D-57A716BF693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23179" y="2201463"/>
            <a:ext cx="5042648" cy="43212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dirty="0"/>
              <a:t>Place Picture or Content Here.</a:t>
            </a:r>
          </a:p>
        </p:txBody>
      </p:sp>
    </p:spTree>
    <p:extLst>
      <p:ext uri="{BB962C8B-B14F-4D97-AF65-F5344CB8AC3E}">
        <p14:creationId xmlns:p14="http://schemas.microsoft.com/office/powerpoint/2010/main" val="18239071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3563" y="601263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56414E-A19E-1F4E-902D-57A716BF693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643563" y="2201463"/>
            <a:ext cx="5042648" cy="43212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dirty="0"/>
              <a:t>Place Picture or Content Here.</a:t>
            </a:r>
          </a:p>
        </p:txBody>
      </p:sp>
    </p:spTree>
    <p:extLst>
      <p:ext uri="{BB962C8B-B14F-4D97-AF65-F5344CB8AC3E}">
        <p14:creationId xmlns:p14="http://schemas.microsoft.com/office/powerpoint/2010/main" val="13348002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143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 .T</a:t>
            </a:r>
          </a:p>
        </p:txBody>
      </p:sp>
    </p:spTree>
    <p:extLst>
      <p:ext uri="{BB962C8B-B14F-4D97-AF65-F5344CB8AC3E}">
        <p14:creationId xmlns:p14="http://schemas.microsoft.com/office/powerpoint/2010/main" val="17812405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Slide w Content Columns">
    <p:bg>
      <p:bgPr>
        <a:solidFill>
          <a:srgbClr val="143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192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EIUSMOD.</a:t>
            </a:r>
          </a:p>
        </p:txBody>
      </p:sp>
    </p:spTree>
    <p:extLst>
      <p:ext uri="{BB962C8B-B14F-4D97-AF65-F5344CB8AC3E}">
        <p14:creationId xmlns:p14="http://schemas.microsoft.com/office/powerpoint/2010/main" val="12510292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879" y="251359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3191573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0163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Slide w Content Columns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666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261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9182" y="626409"/>
            <a:ext cx="5203726" cy="1600200"/>
          </a:xfrm>
        </p:spPr>
        <p:txBody>
          <a:bodyPr anchor="b"/>
          <a:lstStyle>
            <a:lvl1pPr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165" y="2474259"/>
            <a:ext cx="5183187" cy="338679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6898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908" y="4756150"/>
            <a:ext cx="3932237" cy="1600200"/>
          </a:xfrm>
        </p:spPr>
        <p:txBody>
          <a:bodyPr anchor="b"/>
          <a:lstStyle>
            <a:lvl1pPr algn="r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67977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image" Target="../media/image13.jp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47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50157-BC9D-0540-9C86-94D2459198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B21B8-A775-FC48-B770-E9BD321FB163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EF19F-A1DC-D04D-8148-0C12400F70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04704-D13C-8743-B4C6-98D1ED0CC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86F97-8293-5D4C-B316-4172D3F3E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8" r:id="rId2"/>
    <p:sldLayoutId id="2147483699" r:id="rId3"/>
    <p:sldLayoutId id="2147483700" r:id="rId4"/>
    <p:sldLayoutId id="2147483704" r:id="rId5"/>
    <p:sldLayoutId id="2147483705" r:id="rId6"/>
    <p:sldLayoutId id="2147483721" r:id="rId7"/>
    <p:sldLayoutId id="2147483722" r:id="rId8"/>
    <p:sldLayoutId id="2147483723" r:id="rId9"/>
    <p:sldLayoutId id="2147483724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262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20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708" r:id="rId9"/>
    <p:sldLayoutId id="2147483709" r:id="rId10"/>
    <p:sldLayoutId id="2147483728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8A4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1195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8" r:id="rId2"/>
    <p:sldLayoutId id="2147483679" r:id="rId3"/>
    <p:sldLayoutId id="2147483680" r:id="rId4"/>
    <p:sldLayoutId id="2147483682" r:id="rId5"/>
    <p:sldLayoutId id="2147483706" r:id="rId6"/>
    <p:sldLayoutId id="2147483707" r:id="rId7"/>
    <p:sldLayoutId id="2147483725" r:id="rId8"/>
    <p:sldLayoutId id="2147483726" r:id="rId9"/>
    <p:sldLayoutId id="2147483727" r:id="rId10"/>
    <p:sldLayoutId id="214748372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510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9" r:id="rId2"/>
    <p:sldLayoutId id="2147483690" r:id="rId3"/>
    <p:sldLayoutId id="2147483692" r:id="rId4"/>
    <p:sldLayoutId id="2147483691" r:id="rId5"/>
    <p:sldLayoutId id="2147483693" r:id="rId6"/>
    <p:sldLayoutId id="2147483694" r:id="rId7"/>
    <p:sldLayoutId id="2147483730" r:id="rId8"/>
    <p:sldLayoutId id="2147483731" r:id="rId9"/>
    <p:sldLayoutId id="2147483732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>
              <a:lumMod val="95000"/>
            </a:schemeClr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704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3" r:id="rId2"/>
    <p:sldLayoutId id="2147483714" r:id="rId3"/>
    <p:sldLayoutId id="2147483715" r:id="rId4"/>
    <p:sldLayoutId id="2147483719" r:id="rId5"/>
    <p:sldLayoutId id="2147483717" r:id="rId6"/>
    <p:sldLayoutId id="2147483718" r:id="rId7"/>
    <p:sldLayoutId id="2147483733" r:id="rId8"/>
    <p:sldLayoutId id="2147483734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8A4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14325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14325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14325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1432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alea.Crosby@indstate.edu" TargetMode="External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273" y="1458549"/>
            <a:ext cx="3480364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00050" indent="-400050">
              <a:buAutoNum type="romanUcPeriod"/>
            </a:pPr>
            <a:r>
              <a:rPr lang="en-US" dirty="0"/>
              <a:t>Welcome </a:t>
            </a:r>
          </a:p>
          <a:p>
            <a:pPr marL="400050" indent="-400050">
              <a:buAutoNum type="romanUcPeriod"/>
            </a:pPr>
            <a:r>
              <a:rPr lang="en-US" dirty="0"/>
              <a:t>Review of the Minutes </a:t>
            </a:r>
          </a:p>
          <a:p>
            <a:pPr marL="400050" indent="-400050">
              <a:buAutoNum type="romanUcPeriod"/>
            </a:pPr>
            <a:r>
              <a:rPr lang="en-US" dirty="0"/>
              <a:t>Reports </a:t>
            </a:r>
            <a:endParaRPr lang="en-US" dirty="0">
              <a:cs typeface="Calibri"/>
            </a:endParaRPr>
          </a:p>
          <a:p>
            <a:pPr marL="857250" lvl="1" indent="-400050">
              <a:buFont typeface="+mj-lt"/>
              <a:buAutoNum type="alphaLcPeriod"/>
            </a:pPr>
            <a:r>
              <a:rPr lang="en-US" dirty="0"/>
              <a:t>Officers 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US" dirty="0"/>
              <a:t>Coordinator 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US" dirty="0" smtClean="0"/>
              <a:t>Members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US" dirty="0" smtClean="0"/>
              <a:t>Committees</a:t>
            </a:r>
          </a:p>
          <a:p>
            <a:pPr marL="400050" indent="-400050">
              <a:buAutoNum type="romanUcPeriod"/>
            </a:pPr>
            <a:r>
              <a:rPr lang="en-US" dirty="0" smtClean="0"/>
              <a:t>Old </a:t>
            </a:r>
            <a:r>
              <a:rPr lang="en-US" dirty="0" smtClean="0"/>
              <a:t>Business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US" dirty="0" smtClean="0"/>
              <a:t>End of Year Reports 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US" dirty="0" smtClean="0"/>
              <a:t>Eric </a:t>
            </a:r>
            <a:r>
              <a:rPr lang="en-US" dirty="0" smtClean="0"/>
              <a:t>Hampton Award </a:t>
            </a:r>
          </a:p>
          <a:p>
            <a:pPr marL="400050" indent="-400050">
              <a:buAutoNum type="romanUcPeriod"/>
            </a:pPr>
            <a:r>
              <a:rPr lang="en-US" dirty="0" smtClean="0"/>
              <a:t>New </a:t>
            </a:r>
            <a:r>
              <a:rPr lang="en-US" dirty="0" smtClean="0"/>
              <a:t>Business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US" dirty="0" smtClean="0"/>
              <a:t>2022-23 Terms &amp; Leadership 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US" dirty="0" smtClean="0"/>
              <a:t>Service Letters</a:t>
            </a:r>
            <a:endParaRPr lang="en-US" dirty="0" smtClean="0"/>
          </a:p>
          <a:p>
            <a:pPr marL="400050" indent="-400050">
              <a:buAutoNum type="romanUcPeriod"/>
            </a:pPr>
            <a:r>
              <a:rPr lang="en-US" dirty="0" smtClean="0"/>
              <a:t>Adjournment</a:t>
            </a:r>
            <a:r>
              <a:rPr lang="en-US" dirty="0"/>
              <a:t> </a:t>
            </a:r>
            <a:endParaRPr lang="en-US" dirty="0"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10835" y="258617"/>
            <a:ext cx="4516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Assessment Leadership Team</a:t>
            </a:r>
          </a:p>
          <a:p>
            <a:pPr algn="ctr"/>
            <a:r>
              <a:rPr lang="en-US" sz="2400" b="1" dirty="0"/>
              <a:t>Meeting Agenda </a:t>
            </a:r>
            <a:r>
              <a:rPr lang="en-US" sz="2400" b="1" dirty="0" smtClean="0"/>
              <a:t>4</a:t>
            </a:r>
            <a:r>
              <a:rPr lang="en-US" sz="2400" b="1" dirty="0" smtClean="0"/>
              <a:t>/15/22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84073" y="424596"/>
            <a:ext cx="7684653" cy="4893647"/>
          </a:xfrm>
          <a:prstGeom prst="rect">
            <a:avLst/>
          </a:prstGeom>
          <a:noFill/>
          <a:ln>
            <a:solidFill>
              <a:srgbClr val="14325B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fontAlgn="base"/>
            <a:r>
              <a:rPr lang="en-US" sz="1200" b="1" dirty="0"/>
              <a:t>End of Year Reports:</a:t>
            </a:r>
          </a:p>
          <a:p>
            <a:pPr fontAlgn="base"/>
            <a:r>
              <a:rPr lang="en-US" sz="1200" b="1" dirty="0"/>
              <a:t>Voting member representatives for colleges and divisions will be asked to give brief end-of-year reports at our final AC meeting on 5/13, as well as submit a brief written summary of what was shared. The reports should include information on: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200" dirty="0"/>
              <a:t>Any formal assessment structures for the college or division (assessment committee, etc.)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200" dirty="0"/>
              <a:t>Any major assessment initiatives from the year, including highlights of any major findings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200" dirty="0"/>
              <a:t>Any plans for assessment in the coming year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200" dirty="0"/>
              <a:t>Needs of the faculty/staff in the unit regarding assessment practice, use, access, etc. that the AC can consider in the coming year </a:t>
            </a:r>
          </a:p>
          <a:p>
            <a:pPr fontAlgn="base"/>
            <a:r>
              <a:rPr lang="en-US" sz="1200" b="1" dirty="0"/>
              <a:t>For student representatives: </a:t>
            </a:r>
          </a:p>
          <a:p>
            <a:pPr fontAlgn="base"/>
            <a:r>
              <a:rPr lang="en-US" sz="1200" b="1" dirty="0"/>
              <a:t>Report out on what assessment information would be of interest and/or use to students, and/or any ideas for engaging students in assessment in the future. </a:t>
            </a:r>
            <a:r>
              <a:rPr lang="en-US" sz="1200" dirty="0" smtClean="0"/>
              <a:t>​</a:t>
            </a:r>
          </a:p>
          <a:p>
            <a:pPr fontAlgn="base"/>
            <a:endParaRPr lang="en-US" sz="1200" dirty="0"/>
          </a:p>
          <a:p>
            <a:pPr fontAlgn="base"/>
            <a:r>
              <a:rPr lang="en-US" sz="1200" b="1" dirty="0" smtClean="0"/>
              <a:t>The Hampton Award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 smtClean="0"/>
              <a:t>Name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 smtClean="0"/>
              <a:t>Description – following up with folks who agreed to provide their experiences 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 smtClean="0"/>
              <a:t>Criteria</a:t>
            </a:r>
          </a:p>
          <a:p>
            <a:pPr marL="628650" lvl="1" indent="-171450" fontAlgn="base">
              <a:buFont typeface="Arial" panose="020B0604020202020204" pitchFamily="34" charset="0"/>
              <a:buChar char="•"/>
            </a:pPr>
            <a:r>
              <a:rPr lang="en-US" sz="1200" dirty="0" smtClean="0"/>
              <a:t>Who? Faculty (rank, </a:t>
            </a:r>
            <a:r>
              <a:rPr lang="en-US" sz="1200" dirty="0" err="1" smtClean="0"/>
              <a:t>etc</a:t>
            </a:r>
            <a:r>
              <a:rPr lang="en-US" sz="1200" dirty="0" smtClean="0"/>
              <a:t>) – What about staff? Students? </a:t>
            </a:r>
          </a:p>
          <a:p>
            <a:pPr marL="628650" lvl="1" indent="-171450" fontAlgn="base">
              <a:buFont typeface="Arial" panose="020B0604020202020204" pitchFamily="34" charset="0"/>
              <a:buChar char="•"/>
            </a:pPr>
            <a:r>
              <a:rPr lang="en-US" sz="1200" dirty="0" smtClean="0"/>
              <a:t>What? Significant contributions to positive &amp; meaningful cultures &amp;/or practices of assessment at ISU (anything else or anything very specific to be sure to include?) 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 smtClean="0"/>
              <a:t>Award – The major ISU awards are $1800, Provost’s Award is $1000, BCOE awards range from $700-$1000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 smtClean="0"/>
              <a:t>Evaluation – leading/promoting assessment efforts, involving others in assessment, ensuring assessment is used in meaningful ways, creating buy-in for evidence-informed practice, etc.</a:t>
            </a:r>
          </a:p>
          <a:p>
            <a:pPr fontAlgn="base"/>
            <a:endParaRPr lang="en-US" sz="1200" dirty="0"/>
          </a:p>
          <a:p>
            <a:pPr fontAlgn="base"/>
            <a:r>
              <a:rPr lang="en-US" sz="1200" b="1" dirty="0" smtClean="0"/>
              <a:t>Expiring/Vacated Terms</a:t>
            </a:r>
          </a:p>
          <a:p>
            <a:pPr fontAlgn="base"/>
            <a:r>
              <a:rPr lang="en-US" sz="1200" dirty="0" smtClean="0"/>
              <a:t>Ellen Malito-Green (DSA), Joe Harder (SCOB), University Engagement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4184072" y="5520974"/>
            <a:ext cx="7684653" cy="1015663"/>
          </a:xfrm>
          <a:prstGeom prst="rect">
            <a:avLst/>
          </a:prstGeom>
          <a:noFill/>
          <a:ln>
            <a:solidFill>
              <a:srgbClr val="14325B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b="1" dirty="0"/>
              <a:t>Dates &amp; Deadlines: </a:t>
            </a:r>
            <a:endParaRPr lang="en-US" sz="1200" b="1" dirty="0" smtClean="0"/>
          </a:p>
          <a:p>
            <a:r>
              <a:rPr lang="en-US" sz="1200" dirty="0" smtClean="0"/>
              <a:t>-FS Workshops: UDIE 5/10, 2p-330p; Science &amp; Lab 5/11, 2p-330p, location &amp; RSVP TBA</a:t>
            </a:r>
          </a:p>
          <a:p>
            <a:r>
              <a:rPr lang="en-US" sz="1200" dirty="0" smtClean="0"/>
              <a:t>-End of Year Reports 5/13, 12p to </a:t>
            </a:r>
            <a:r>
              <a:rPr lang="en-US" sz="1200" dirty="0" smtClean="0">
                <a:hlinkClick r:id="rId2"/>
              </a:rPr>
              <a:t>Malea.Crosby@indstate.edu</a:t>
            </a:r>
            <a:r>
              <a:rPr lang="en-US" sz="1200" dirty="0" smtClean="0"/>
              <a:t> </a:t>
            </a:r>
          </a:p>
          <a:p>
            <a:r>
              <a:rPr lang="en-US" sz="1200" dirty="0" smtClean="0"/>
              <a:t>-Early Bird Registration for AALHE Conference in Providence, RI closes 4/22</a:t>
            </a:r>
          </a:p>
          <a:p>
            <a:r>
              <a:rPr lang="en-US" sz="1200" dirty="0" smtClean="0"/>
              <a:t>-IUPUI Assessment Institute Early Bird Registration open now through 7/15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70709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2710" y="1390349"/>
            <a:ext cx="4525060" cy="46166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cs typeface="Calibri"/>
              </a:rPr>
              <a:t>Shelley Arvin, CML Rep </a:t>
            </a:r>
          </a:p>
          <a:p>
            <a:r>
              <a:rPr lang="en-US" dirty="0">
                <a:cs typeface="Calibri"/>
              </a:rPr>
              <a:t>Melissa Nail, BCOE Rep</a:t>
            </a:r>
          </a:p>
          <a:p>
            <a:r>
              <a:rPr lang="en-US" dirty="0">
                <a:cs typeface="Calibri"/>
              </a:rPr>
              <a:t>Malea Crosby, BCOE Assessment* (Secretary)</a:t>
            </a:r>
          </a:p>
          <a:p>
            <a:r>
              <a:rPr lang="en-US" dirty="0">
                <a:cs typeface="Calibri"/>
              </a:rPr>
              <a:t>Nathan Myers, CAS Rep (Chair) </a:t>
            </a:r>
          </a:p>
          <a:p>
            <a:r>
              <a:rPr lang="en-US" dirty="0">
                <a:cs typeface="Calibri"/>
              </a:rPr>
              <a:t>Jessica Durbin, CHHS Rep</a:t>
            </a:r>
          </a:p>
          <a:p>
            <a:r>
              <a:rPr lang="en-US" dirty="0">
                <a:cs typeface="Calibri"/>
              </a:rPr>
              <a:t>Sheikh Ferdous, COT Rep </a:t>
            </a:r>
          </a:p>
          <a:p>
            <a:r>
              <a:rPr lang="en-US" dirty="0">
                <a:cs typeface="Calibri"/>
              </a:rPr>
              <a:t>Joe Harder, SCOB Rep</a:t>
            </a:r>
          </a:p>
          <a:p>
            <a:r>
              <a:rPr lang="en-US" dirty="0">
                <a:cs typeface="Calibri"/>
              </a:rPr>
              <a:t>Ashley Layman, SCOB Assessment*</a:t>
            </a:r>
          </a:p>
          <a:p>
            <a:r>
              <a:rPr lang="en-US" dirty="0">
                <a:cs typeface="Calibri"/>
              </a:rPr>
              <a:t>Paula Jarrard, CGPS Rep (Vice Chair)</a:t>
            </a:r>
          </a:p>
          <a:p>
            <a:r>
              <a:rPr lang="en-US" dirty="0">
                <a:cs typeface="Calibri"/>
              </a:rPr>
              <a:t>Greg Bierly, Honors Rep</a:t>
            </a:r>
          </a:p>
          <a:p>
            <a:r>
              <a:rPr lang="en-US" dirty="0">
                <a:cs typeface="Calibri"/>
              </a:rPr>
              <a:t>Laura Froelicher, Honors Assessment* </a:t>
            </a:r>
          </a:p>
          <a:p>
            <a:r>
              <a:rPr lang="en-US" dirty="0">
                <a:cs typeface="Calibri"/>
              </a:rPr>
              <a:t>Brian Stone, UCC Rep </a:t>
            </a:r>
          </a:p>
          <a:p>
            <a:r>
              <a:rPr lang="en-US" dirty="0">
                <a:cs typeface="Calibri"/>
              </a:rPr>
              <a:t>Ellen Malito-Green, DSA Rep   </a:t>
            </a:r>
          </a:p>
          <a:p>
            <a:r>
              <a:rPr lang="en-US" dirty="0">
                <a:cs typeface="Calibri"/>
              </a:rPr>
              <a:t>Kelley Woods-Johnson, Assessment &amp; Accreditation</a:t>
            </a:r>
          </a:p>
          <a:p>
            <a:endParaRPr lang="en-US" sz="1200" dirty="0">
              <a:cs typeface="Calibri"/>
            </a:endParaRPr>
          </a:p>
          <a:p>
            <a:r>
              <a:rPr lang="en-US" sz="1200" dirty="0">
                <a:cs typeface="Calibri"/>
              </a:rPr>
              <a:t>*ex-officio, non-voting members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53310" y="258617"/>
            <a:ext cx="8395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Assessment Leadership Team</a:t>
            </a:r>
          </a:p>
          <a:p>
            <a:pPr algn="ctr"/>
            <a:r>
              <a:rPr lang="en-US" sz="2400" b="1" dirty="0"/>
              <a:t>2021-22 Membership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46638" y="1390349"/>
            <a:ext cx="4119762" cy="4093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cs typeface="Calibri"/>
              </a:rPr>
              <a:t>2021-22 Meeting Dates</a:t>
            </a:r>
          </a:p>
          <a:p>
            <a:r>
              <a:rPr lang="en-US" dirty="0">
                <a:cs typeface="Calibri"/>
              </a:rPr>
              <a:t>(9a-10a, on Zoom for now)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Calibri"/>
              </a:rPr>
              <a:t>September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Calibri"/>
              </a:rPr>
              <a:t>September 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Calibri"/>
              </a:rPr>
              <a:t>October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Calibri"/>
              </a:rPr>
              <a:t>October 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Calibri"/>
              </a:rPr>
              <a:t>November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Calibri"/>
              </a:rPr>
              <a:t>November 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Calibri"/>
              </a:rPr>
              <a:t>December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Calibri"/>
              </a:rPr>
              <a:t>January 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Calibri"/>
              </a:rPr>
              <a:t>January 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Calibri"/>
              </a:rPr>
              <a:t>February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Calibri"/>
              </a:rPr>
              <a:t>February 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Calibri"/>
              </a:rPr>
              <a:t>March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Calibri"/>
              </a:rPr>
              <a:t>April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Calibri"/>
              </a:rPr>
              <a:t>April 15</a:t>
            </a:r>
          </a:p>
        </p:txBody>
      </p:sp>
    </p:spTree>
    <p:extLst>
      <p:ext uri="{BB962C8B-B14F-4D97-AF65-F5344CB8AC3E}">
        <p14:creationId xmlns:p14="http://schemas.microsoft.com/office/powerpoint/2010/main" val="3005896736"/>
      </p:ext>
    </p:extLst>
  </p:cSld>
  <p:clrMapOvr>
    <a:masterClrMapping/>
  </p:clrMapOvr>
</p:sld>
</file>

<file path=ppt/theme/theme1.xml><?xml version="1.0" encoding="utf-8"?>
<a:theme xmlns:a="http://schemas.openxmlformats.org/drawingml/2006/main" name="New Blue">
  <a:themeElements>
    <a:clrScheme name="Custom 6">
      <a:dk1>
        <a:srgbClr val="0058A4"/>
      </a:dk1>
      <a:lt1>
        <a:srgbClr val="FFFFFF"/>
      </a:lt1>
      <a:dk2>
        <a:srgbClr val="13315C"/>
      </a:dk2>
      <a:lt2>
        <a:srgbClr val="EAEAEA"/>
      </a:lt2>
      <a:accent1>
        <a:srgbClr val="00BFF0"/>
      </a:accent1>
      <a:accent2>
        <a:srgbClr val="85D1E0"/>
      </a:accent2>
      <a:accent3>
        <a:srgbClr val="13325B"/>
      </a:accent3>
      <a:accent4>
        <a:srgbClr val="FF9D1C"/>
      </a:accent4>
      <a:accent5>
        <a:srgbClr val="00BFF0"/>
      </a:accent5>
      <a:accent6>
        <a:srgbClr val="70AD47"/>
      </a:accent6>
      <a:hlink>
        <a:srgbClr val="FF5959"/>
      </a:hlink>
      <a:folHlink>
        <a:srgbClr val="FF595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8A4A7BA7-1582-2045-8E81-42E00ECD7832}"/>
    </a:ext>
  </a:extLst>
</a:theme>
</file>

<file path=ppt/theme/theme2.xml><?xml version="1.0" encoding="utf-8"?>
<a:theme xmlns:a="http://schemas.openxmlformats.org/drawingml/2006/main" name="Strip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A5D32232-37FB-EC4F-A2F8-0A77AB1F9A79}"/>
    </a:ext>
  </a:extLst>
</a:theme>
</file>

<file path=ppt/theme/theme3.xml><?xml version="1.0" encoding="utf-8"?>
<a:theme xmlns:a="http://schemas.openxmlformats.org/drawingml/2006/main" name="Isu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2B909D61-FAFA-FE4B-B2B4-17FCF8B51996}"/>
    </a:ext>
  </a:extLst>
</a:theme>
</file>

<file path=ppt/theme/theme4.xml><?xml version="1.0" encoding="utf-8"?>
<a:theme xmlns:a="http://schemas.openxmlformats.org/drawingml/2006/main" name="Dark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F4E3A315-1BE2-6A47-85DB-23F8E127E4DE}"/>
    </a:ext>
  </a:extLst>
</a:theme>
</file>

<file path=ppt/theme/theme5.xml><?xml version="1.0" encoding="utf-8"?>
<a:theme xmlns:a="http://schemas.openxmlformats.org/drawingml/2006/main" name="New Stripes">
  <a:themeElements>
    <a:clrScheme name="Custom 2">
      <a:dk1>
        <a:srgbClr val="0058A4"/>
      </a:dk1>
      <a:lt1>
        <a:srgbClr val="FFFFFF"/>
      </a:lt1>
      <a:dk2>
        <a:srgbClr val="13315C"/>
      </a:dk2>
      <a:lt2>
        <a:srgbClr val="EAEAEA"/>
      </a:lt2>
      <a:accent1>
        <a:srgbClr val="00BFF0"/>
      </a:accent1>
      <a:accent2>
        <a:srgbClr val="85D1E0"/>
      </a:accent2>
      <a:accent3>
        <a:srgbClr val="13325B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D03E4854-3F2C-2642-ABDD-FDFC08EA031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8108B6AA46C14DA66D23E9A3529896" ma:contentTypeVersion="14" ma:contentTypeDescription="Create a new document." ma:contentTypeScope="" ma:versionID="c96bedd0a382c1945304f2a96f837626">
  <xsd:schema xmlns:xsd="http://www.w3.org/2001/XMLSchema" xmlns:xs="http://www.w3.org/2001/XMLSchema" xmlns:p="http://schemas.microsoft.com/office/2006/metadata/properties" xmlns:ns3="2263c0ba-f2b3-44f8-b5ca-f3fe6590b9a8" xmlns:ns4="70bd5a3d-2e76-4b57-9f9e-f718b2c206f0" targetNamespace="http://schemas.microsoft.com/office/2006/metadata/properties" ma:root="true" ma:fieldsID="bc0c872f8e6705b5d800e86642856e52" ns3:_="" ns4:_="">
    <xsd:import namespace="2263c0ba-f2b3-44f8-b5ca-f3fe6590b9a8"/>
    <xsd:import namespace="70bd5a3d-2e76-4b57-9f9e-f718b2c206f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63c0ba-f2b3-44f8-b5ca-f3fe6590b9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bd5a3d-2e76-4b57-9f9e-f718b2c206f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EFE0F4-D246-4E8C-99FB-7AFCE19FAF42}">
  <ds:schemaRefs>
    <ds:schemaRef ds:uri="http://purl.org/dc/terms/"/>
    <ds:schemaRef ds:uri="http://schemas.openxmlformats.org/package/2006/metadata/core-properties"/>
    <ds:schemaRef ds:uri="2263c0ba-f2b3-44f8-b5ca-f3fe6590b9a8"/>
    <ds:schemaRef ds:uri="http://schemas.microsoft.com/office/2006/documentManagement/types"/>
    <ds:schemaRef ds:uri="70bd5a3d-2e76-4b57-9f9e-f718b2c206f0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1C734DD-820B-4051-8485-5A80254F48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4160CC-FC2A-4803-8351-E6D19B6D68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63c0ba-f2b3-44f8-b5ca-f3fe6590b9a8"/>
    <ds:schemaRef ds:uri="70bd5a3d-2e76-4b57-9f9e-f718b2c206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Marketing—Powerpoint Template—Stripes</Template>
  <TotalTime>574</TotalTime>
  <Words>497</Words>
  <Application>Microsoft Office PowerPoint</Application>
  <PresentationFormat>Widescreen</PresentationFormat>
  <Paragraphs>75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Rockwell</vt:lpstr>
      <vt:lpstr>New Blue</vt:lpstr>
      <vt:lpstr>Stripes</vt:lpstr>
      <vt:lpstr>Isu Blue</vt:lpstr>
      <vt:lpstr>Dark Blue</vt:lpstr>
      <vt:lpstr>New Stripes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Zachary Moore</dc:creator>
  <cp:lastModifiedBy>Kelley Woods-Johnson</cp:lastModifiedBy>
  <cp:revision>53</cp:revision>
  <dcterms:created xsi:type="dcterms:W3CDTF">2020-07-07T13:49:39Z</dcterms:created>
  <dcterms:modified xsi:type="dcterms:W3CDTF">2022-04-13T13:19:08Z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0x010100F08108B6AA46C14DA66D23E9A3529896</vt:lpwstr>
  </property>
</Properties>
</file>