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4" r:id="rId4"/>
    <p:sldId id="272" r:id="rId5"/>
    <p:sldId id="257" r:id="rId6"/>
    <p:sldId id="258" r:id="rId7"/>
    <p:sldId id="259" r:id="rId8"/>
    <p:sldId id="260" r:id="rId9"/>
    <p:sldId id="261" r:id="rId10"/>
    <p:sldId id="265" r:id="rId11"/>
    <p:sldId id="266" r:id="rId12"/>
    <p:sldId id="273" r:id="rId13"/>
    <p:sldId id="280" r:id="rId14"/>
    <p:sldId id="262" r:id="rId15"/>
    <p:sldId id="274" r:id="rId16"/>
    <p:sldId id="276" r:id="rId17"/>
    <p:sldId id="275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7" autoAdjust="0"/>
    <p:restoredTop sz="96270" autoAdjust="0"/>
  </p:normalViewPr>
  <p:slideViewPr>
    <p:cSldViewPr snapToGrid="0">
      <p:cViewPr varScale="1">
        <p:scale>
          <a:sx n="77" d="100"/>
          <a:sy n="77" d="100"/>
        </p:scale>
        <p:origin x="9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6B93-3F10-4E1D-B29A-3B15FAB0026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5EE5-67C5-4917-861C-A20FE2EA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4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6B93-3F10-4E1D-B29A-3B15FAB0026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5EE5-67C5-4917-861C-A20FE2EA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43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6B93-3F10-4E1D-B29A-3B15FAB0026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5EE5-67C5-4917-861C-A20FE2EA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9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6B93-3F10-4E1D-B29A-3B15FAB0026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5EE5-67C5-4917-861C-A20FE2EA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9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6B93-3F10-4E1D-B29A-3B15FAB0026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5EE5-67C5-4917-861C-A20FE2EA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6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6B93-3F10-4E1D-B29A-3B15FAB0026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5EE5-67C5-4917-861C-A20FE2EA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26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6B93-3F10-4E1D-B29A-3B15FAB0026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5EE5-67C5-4917-861C-A20FE2EA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3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6B93-3F10-4E1D-B29A-3B15FAB0026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5EE5-67C5-4917-861C-A20FE2EA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41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6B93-3F10-4E1D-B29A-3B15FAB0026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5EE5-67C5-4917-861C-A20FE2EA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45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6B93-3F10-4E1D-B29A-3B15FAB0026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5EE5-67C5-4917-861C-A20FE2EA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6B93-3F10-4E1D-B29A-3B15FAB0026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5EE5-67C5-4917-861C-A20FE2EA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1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E6B93-3F10-4E1D-B29A-3B15FAB00267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25EE5-67C5-4917-861C-A20FE2EA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indianastate-sso.prd.mykronos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ndianastate-sso.prd.mykrono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nam02.safelinks.protection.outlook.com/?url=https%3A%2F%2Findianastate-uat.npr.mykronos.com%2F&amp;data=05%7C01%7Cluke.lakstins%40indstate.edu%7Cc6eb05ab630b4f6220c908da29de17e2%7C3eeabe396b1c4f95ae682fab18085f8d%7C0%7C0%7C637868331117569461%7CUnknown%7CTWFpbGZsb3d8eyJWIjoiMC4wLjAwMDAiLCJQIjoiV2luMzIiLCJBTiI6Ik1haWwiLCJXVCI6Mn0%3D%7C3000%7C%7C%7C&amp;sdata=kv2IJmWzu4S7Z9pauahOD3LMAon1I7C5CYAu99PIzUY%3D&amp;reserved=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UKG Dimensions </a:t>
            </a:r>
            <a:r>
              <a:rPr lang="en-US" b="1" dirty="0"/>
              <a:t>for </a:t>
            </a:r>
            <a:r>
              <a:rPr lang="en-US" b="1" dirty="0" smtClean="0"/>
              <a:t>Managers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Go Live – October 29, 2022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This training is to establish a foundation for properly managing time kept in UKG Dimensions timekeeping system.  </a:t>
            </a:r>
          </a:p>
          <a:p>
            <a:r>
              <a:rPr lang="en-US" dirty="0"/>
              <a:t>Upon completion, Managers should be comfortable reviewing, editing and approving their employee’s timecards in </a:t>
            </a:r>
            <a:r>
              <a:rPr lang="en-US" dirty="0" smtClean="0"/>
              <a:t>UKG Dimensions</a:t>
            </a:r>
            <a:r>
              <a:rPr lang="en-US" dirty="0"/>
              <a:t> </a:t>
            </a:r>
            <a:r>
              <a:rPr lang="en-US" dirty="0" smtClean="0"/>
              <a:t>and providing guidance to staff.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d_comment_to_punc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3625"/>
          </a:xfrm>
        </p:spPr>
      </p:pic>
    </p:spTree>
    <p:extLst>
      <p:ext uri="{BB962C8B-B14F-4D97-AF65-F5344CB8AC3E}">
        <p14:creationId xmlns:p14="http://schemas.microsoft.com/office/powerpoint/2010/main" val="29475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Timecard Reviews and Edits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Staff Timecards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Review each week for minimum of 37.5 hours – Shortfall populates Dock </a:t>
            </a:r>
            <a:r>
              <a:rPr lang="en-US" dirty="0" smtClean="0"/>
              <a:t>Pay</a:t>
            </a:r>
          </a:p>
          <a:p>
            <a:pPr lvl="0"/>
            <a:endParaRPr lang="en-US" dirty="0"/>
          </a:p>
          <a:p>
            <a:pPr marL="0" lv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2" y="2854810"/>
            <a:ext cx="11985775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6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Timecard Reviews and Edits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Staff Timecards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Employee Schedules must be updated in Dimensions if employee changes shifts.  </a:t>
            </a:r>
          </a:p>
          <a:p>
            <a:pPr lvl="1"/>
            <a:r>
              <a:rPr lang="en-US" dirty="0" smtClean="0"/>
              <a:t>Timecard will not calculate time correctly if schedule is not accurate</a:t>
            </a:r>
          </a:p>
          <a:p>
            <a:pPr lvl="0"/>
            <a:r>
              <a:rPr lang="en-US" dirty="0" smtClean="0"/>
              <a:t>Totals, Data Source &amp; Accruals </a:t>
            </a:r>
            <a:r>
              <a:rPr lang="en-US" dirty="0"/>
              <a:t>visible on bottom of timecard</a:t>
            </a:r>
          </a:p>
          <a:p>
            <a:pPr lvl="0"/>
            <a:r>
              <a:rPr lang="en-US" dirty="0"/>
              <a:t>Able to view location where time was </a:t>
            </a:r>
            <a:r>
              <a:rPr lang="en-US" dirty="0" smtClean="0"/>
              <a:t>entered/clocked</a:t>
            </a:r>
          </a:p>
          <a:p>
            <a:pPr lvl="1"/>
            <a:r>
              <a:rPr lang="en-US" dirty="0" smtClean="0"/>
              <a:t>Time Audit Dataview</a:t>
            </a:r>
            <a:endParaRPr lang="en-US" dirty="0"/>
          </a:p>
          <a:p>
            <a:pPr lvl="0"/>
            <a:r>
              <a:rPr lang="en-US" dirty="0"/>
              <a:t>Approve each timecard from any of the previously mentioned </a:t>
            </a:r>
            <a:r>
              <a:rPr lang="en-US" dirty="0" err="1"/>
              <a:t>dataviews</a:t>
            </a:r>
            <a:r>
              <a:rPr lang="en-US" dirty="0"/>
              <a:t>. Approve timecards as a group from the Employee Summary dataview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3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639" y="225468"/>
            <a:ext cx="5877437" cy="645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068" y="352468"/>
            <a:ext cx="374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Audit Methods Web Map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46013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Timecards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New transfer codes display department and job title</a:t>
            </a:r>
          </a:p>
          <a:p>
            <a:pPr marL="0" lvl="0" indent="0">
              <a:buNone/>
            </a:pPr>
            <a:endParaRPr lang="en-US" dirty="0" smtClean="0"/>
          </a:p>
          <a:p>
            <a:pPr lvl="0"/>
            <a:r>
              <a:rPr lang="en-US" dirty="0" smtClean="0"/>
              <a:t>All </a:t>
            </a:r>
            <a:r>
              <a:rPr lang="en-US" dirty="0"/>
              <a:t>punches must have transfer codes </a:t>
            </a:r>
            <a:endParaRPr lang="en-US" dirty="0" smtClean="0"/>
          </a:p>
          <a:p>
            <a:pPr lvl="1"/>
            <a:r>
              <a:rPr lang="en-US" dirty="0" smtClean="0"/>
              <a:t>New Audit – </a:t>
            </a:r>
            <a:r>
              <a:rPr lang="en-US" dirty="0" smtClean="0">
                <a:solidFill>
                  <a:srgbClr val="FF0000"/>
                </a:solidFill>
              </a:rPr>
              <a:t>In Punch Transfer Check </a:t>
            </a:r>
            <a:r>
              <a:rPr lang="en-US" dirty="0" smtClean="0"/>
              <a:t>dataview</a:t>
            </a:r>
            <a:endParaRPr lang="en-US" dirty="0"/>
          </a:p>
          <a:p>
            <a:pPr lvl="1"/>
            <a:r>
              <a:rPr lang="en-US" dirty="0"/>
              <a:t>How to add a transfer </a:t>
            </a:r>
            <a:r>
              <a:rPr lang="en-US" dirty="0" smtClean="0"/>
              <a:t>code as a manager</a:t>
            </a:r>
          </a:p>
          <a:p>
            <a:pPr lvl="1"/>
            <a:r>
              <a:rPr lang="en-US" dirty="0" smtClean="0"/>
              <a:t>How to add a transfer code as a student </a:t>
            </a:r>
          </a:p>
          <a:p>
            <a:pPr lvl="1"/>
            <a:r>
              <a:rPr lang="en-US" dirty="0" smtClean="0"/>
              <a:t>Transfer box will indicate the student’s primary location.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363" y="2363079"/>
            <a:ext cx="4426988" cy="3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Timecards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Manager approvals – now using Multiple Approvers</a:t>
            </a:r>
            <a:endParaRPr lang="en-US" sz="2400" dirty="0"/>
          </a:p>
          <a:p>
            <a:pPr lvl="1"/>
            <a:r>
              <a:rPr lang="en-US" dirty="0"/>
              <a:t>Requires all hours to be approved before sign off can be applied</a:t>
            </a:r>
            <a:endParaRPr lang="en-US" sz="2000" dirty="0"/>
          </a:p>
          <a:p>
            <a:pPr lvl="2"/>
            <a:r>
              <a:rPr lang="en-US" dirty="0"/>
              <a:t>How to view unapproved hours: Totals &gt; Check ‘Show Only Unapproved Totals’ box</a:t>
            </a:r>
            <a:endParaRPr lang="en-US" sz="18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416834" y="3286199"/>
            <a:ext cx="6149196" cy="19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5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Timecards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7071" y="1530476"/>
            <a:ext cx="6554115" cy="99073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077071" y="2616104"/>
            <a:ext cx="5459083" cy="347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Timecards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Long Intervals –mark as reviewed shifts of 8 hours or more.</a:t>
            </a:r>
            <a:endParaRPr lang="en-US" sz="2400" dirty="0"/>
          </a:p>
          <a:p>
            <a:pPr lvl="0"/>
            <a:r>
              <a:rPr lang="en-US" dirty="0"/>
              <a:t>Running Employee Hours by Org report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3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Mobile Application – UKG Dimensions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mobile application has many of the features the desktop application has.</a:t>
            </a:r>
          </a:p>
          <a:p>
            <a:r>
              <a:rPr lang="en-US" dirty="0" smtClean="0"/>
              <a:t>The Mobile app has a timestamping option that can be audited by the timekeepers.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3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Application – Logging 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Launch the UKG Dimensions App from your phone.</a:t>
            </a:r>
          </a:p>
          <a:p>
            <a:r>
              <a:rPr lang="en-US" dirty="0" smtClean="0"/>
              <a:t>Enter the following URL in the tenant field, or scan the QR code.</a:t>
            </a:r>
          </a:p>
          <a:p>
            <a:pPr lvl="1"/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IndianaState-sso.prd.mykronos.com</a:t>
            </a:r>
            <a:endParaRPr lang="en-US" u="sng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b="1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69" y="2836035"/>
            <a:ext cx="16859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0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Departmental and Supervisor Responsibilities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Department Head to authorize Dimensions access for supervisors and timekeepers.</a:t>
            </a:r>
          </a:p>
          <a:p>
            <a:r>
              <a:rPr lang="en-US" dirty="0" smtClean="0"/>
              <a:t>Supervisors provide detailed time tracking instructions to employees.</a:t>
            </a:r>
          </a:p>
          <a:p>
            <a:r>
              <a:rPr lang="en-US" dirty="0" smtClean="0"/>
              <a:t>Supervisors will make corrections and document reason for edit with a comment on the time card. </a:t>
            </a:r>
          </a:p>
          <a:p>
            <a:r>
              <a:rPr lang="en-US" dirty="0" smtClean="0"/>
              <a:t>Supervisors or Timekeepers will review time cards throughout each pay period and apply approval and sign off within proper timeframe.</a:t>
            </a:r>
          </a:p>
          <a:p>
            <a:r>
              <a:rPr lang="en-US" dirty="0" smtClean="0"/>
              <a:t>Supervisors or Timekeepers will report discrepancies to Payroll Office and assist with resolution when needed.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4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Application – Timestamping</a:t>
            </a:r>
            <a:endParaRPr lang="en-US" dirty="0"/>
          </a:p>
        </p:txBody>
      </p:sp>
      <p:pic>
        <p:nvPicPr>
          <p:cNvPr id="4" name="Content Placeholder 3" descr="C:\Users\llakstins\Downloads\image 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9" y="1618971"/>
            <a:ext cx="196104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llakstins\AppData\Local\Microsoft\Windows\INetCache\Content.Word\Screenshot_20220908-1325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47" y="1618971"/>
            <a:ext cx="196104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llakstins\AppData\Local\Microsoft\Windows\INetCache\Content.Word\Screenshot_20220908-13252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05" y="1618971"/>
            <a:ext cx="1961047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llakstins\AppData\Local\Microsoft\Windows\INetCache\Content.Word\Screenshot_20220908-132537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63" y="1618971"/>
            <a:ext cx="202285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32" y="1609913"/>
            <a:ext cx="3245188" cy="43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Payroll Deadline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Timecards are due by 4:00 PM on Friday, the last day of the pay </a:t>
            </a:r>
            <a:r>
              <a:rPr lang="en-US" dirty="0" smtClean="0"/>
              <a:t>period, Monday at 9:00 AM for those working Friday evening.</a:t>
            </a:r>
          </a:p>
          <a:p>
            <a:r>
              <a:rPr lang="en-US" dirty="0" smtClean="0"/>
              <a:t>The first Friday due date will be November 11, 2022, the end of the B1/ST-23 pay period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Collection Methods</a:t>
            </a:r>
            <a:br>
              <a:rPr lang="en-US" dirty="0" smtClean="0"/>
            </a:br>
            <a:r>
              <a:rPr lang="en-US" sz="2800" dirty="0" smtClean="0"/>
              <a:t>Departments determine what method(s) works best for their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585" y="1808372"/>
            <a:ext cx="10515600" cy="4351338"/>
          </a:xfrm>
        </p:spPr>
        <p:txBody>
          <a:bodyPr/>
          <a:lstStyle/>
          <a:p>
            <a:r>
              <a:rPr lang="en-US" dirty="0"/>
              <a:t>Staff</a:t>
            </a:r>
          </a:p>
          <a:p>
            <a:pPr lvl="1"/>
            <a:r>
              <a:rPr lang="en-US" dirty="0"/>
              <a:t>PC – Manual time entry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New</a:t>
            </a:r>
            <a:r>
              <a:rPr lang="en-US" dirty="0" smtClean="0"/>
              <a:t> - Mobile </a:t>
            </a:r>
            <a:r>
              <a:rPr lang="en-US" dirty="0"/>
              <a:t>Device – Punch or manual time entry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New</a:t>
            </a:r>
            <a:r>
              <a:rPr lang="en-US" dirty="0" smtClean="0"/>
              <a:t> - Proximity </a:t>
            </a:r>
            <a:r>
              <a:rPr lang="en-US" dirty="0"/>
              <a:t>Readers with touchless badges (select departments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Students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Discontinued</a:t>
            </a:r>
            <a:r>
              <a:rPr lang="en-US" dirty="0"/>
              <a:t> - Campus Phone time </a:t>
            </a:r>
            <a:r>
              <a:rPr lang="en-US" dirty="0" smtClean="0"/>
              <a:t>tracking</a:t>
            </a:r>
          </a:p>
          <a:p>
            <a:pPr lvl="1"/>
            <a:r>
              <a:rPr lang="en-US" dirty="0" smtClean="0"/>
              <a:t>PC </a:t>
            </a:r>
            <a:r>
              <a:rPr lang="en-US" dirty="0"/>
              <a:t>– Time Stamp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New</a:t>
            </a:r>
            <a:r>
              <a:rPr lang="en-US" dirty="0" smtClean="0"/>
              <a:t> - Mobile </a:t>
            </a:r>
            <a:r>
              <a:rPr lang="en-US" dirty="0"/>
              <a:t>Device – Time </a:t>
            </a:r>
            <a:r>
              <a:rPr lang="en-US" dirty="0" smtClean="0"/>
              <a:t>Stamp</a:t>
            </a:r>
          </a:p>
        </p:txBody>
      </p:sp>
    </p:spTree>
    <p:extLst>
      <p:ext uri="{BB962C8B-B14F-4D97-AF65-F5344CB8AC3E}">
        <p14:creationId xmlns:p14="http://schemas.microsoft.com/office/powerpoint/2010/main" val="165309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Desktop Login: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37449" cy="4351338"/>
          </a:xfrm>
        </p:spPr>
        <p:txBody>
          <a:bodyPr/>
          <a:lstStyle/>
          <a:p>
            <a:pPr lvl="0"/>
            <a:r>
              <a:rPr lang="en-US" dirty="0"/>
              <a:t>Using Chrome as your browser, log into </a:t>
            </a:r>
            <a:r>
              <a:rPr lang="en-US" u="sng" dirty="0">
                <a:hlinkClick r:id="rId2" tooltip="https://indianastate.prd.mykronos.com/"/>
              </a:rPr>
              <a:t>https://</a:t>
            </a:r>
            <a:r>
              <a:rPr lang="en-US" u="sng" dirty="0" smtClean="0">
                <a:hlinkClick r:id="rId2" tooltip="https://indianastate.prd.mykronos.com/"/>
              </a:rPr>
              <a:t>indianastate-sso.prd.mykronos.com</a:t>
            </a:r>
            <a:r>
              <a:rPr lang="en-US" u="sng" dirty="0">
                <a:hlinkClick r:id="rId2" tooltip="https://indianastate.prd.mykronos.com/"/>
              </a:rPr>
              <a:t>/</a:t>
            </a:r>
            <a:r>
              <a:rPr lang="en-US" u="sng" dirty="0"/>
              <a:t> </a:t>
            </a:r>
            <a:endParaRPr lang="en-US" dirty="0"/>
          </a:p>
          <a:p>
            <a:pPr lvl="0"/>
            <a:r>
              <a:rPr lang="en-US" dirty="0"/>
              <a:t>Select the SSO Log In at the bottom of the page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Also available as a Badge in ISU Portal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QR Code for log in.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8316255" y="1365711"/>
            <a:ext cx="3409950" cy="388493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24" y="4176320"/>
            <a:ext cx="16859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5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Login: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Launch the UKG </a:t>
            </a:r>
            <a:r>
              <a:rPr lang="en-US" dirty="0" smtClean="0"/>
              <a:t>Dimensions </a:t>
            </a:r>
            <a:r>
              <a:rPr lang="en-US" dirty="0"/>
              <a:t>app from your mobile device.</a:t>
            </a:r>
          </a:p>
          <a:p>
            <a:pPr lvl="0"/>
            <a:r>
              <a:rPr lang="en-US" dirty="0"/>
              <a:t>Enter the following in the Tenant URL field:</a:t>
            </a:r>
          </a:p>
          <a:p>
            <a:r>
              <a:rPr lang="en-US" u="sng" dirty="0">
                <a:hlinkClick r:id="rId2"/>
              </a:rPr>
              <a:t>https://</a:t>
            </a:r>
            <a:r>
              <a:rPr lang="en-US" u="sng" dirty="0" smtClean="0">
                <a:hlinkClick r:id="rId2"/>
              </a:rPr>
              <a:t>IndianaState-prd.npr.mykronos.com</a:t>
            </a:r>
            <a:endParaRPr lang="en-US" dirty="0"/>
          </a:p>
          <a:p>
            <a:pPr lvl="0"/>
            <a:r>
              <a:rPr lang="en-US" dirty="0"/>
              <a:t>Tap Ok.</a:t>
            </a:r>
          </a:p>
          <a:p>
            <a:pPr lvl="0"/>
            <a:r>
              <a:rPr lang="en-US" dirty="0"/>
              <a:t>Select SSO Login.</a:t>
            </a:r>
          </a:p>
          <a:p>
            <a:pPr lvl="0"/>
            <a:r>
              <a:rPr lang="en-US" dirty="0"/>
              <a:t>Log in with your university email and password.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014" y="2497833"/>
            <a:ext cx="2743786" cy="286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8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Accessing Timecards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Home Page, Manager View</a:t>
            </a:r>
          </a:p>
          <a:p>
            <a:pPr lvl="1"/>
            <a:r>
              <a:rPr lang="en-US" dirty="0" smtClean="0"/>
              <a:t>Your </a:t>
            </a:r>
            <a:r>
              <a:rPr lang="en-US" dirty="0"/>
              <a:t>home page will display with various tiles.  Tiles can be used as a quick way to access various items such as your employee timecards, leave balances and notifications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lvl="0"/>
            <a:r>
              <a:rPr lang="en-US" dirty="0" smtClean="0"/>
              <a:t>Employee View &amp; Access</a:t>
            </a:r>
          </a:p>
          <a:p>
            <a:pPr lvl="1"/>
            <a:r>
              <a:rPr lang="en-US" dirty="0" smtClean="0"/>
              <a:t>Hourly employees enter in and out times on their timecards or track time via proximity readers.</a:t>
            </a:r>
          </a:p>
          <a:p>
            <a:pPr lvl="1"/>
            <a:r>
              <a:rPr lang="en-US" dirty="0" smtClean="0"/>
              <a:t>Pay Codes are used to indicate an absence.</a:t>
            </a:r>
          </a:p>
          <a:p>
            <a:pPr lvl="1"/>
            <a:r>
              <a:rPr lang="en-US" dirty="0" smtClean="0"/>
              <a:t>Employee approvals are required for all full-time staff.</a:t>
            </a:r>
          </a:p>
          <a:p>
            <a:pPr lvl="1"/>
            <a:r>
              <a:rPr lang="en-US" dirty="0" smtClean="0"/>
              <a:t>Assist employees as needed with the new system.</a:t>
            </a:r>
            <a:endParaRPr lang="en-US" dirty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Your employee timecards </a:t>
            </a:r>
            <a:r>
              <a:rPr lang="en-US" dirty="0"/>
              <a:t>can be accessed multiple ways</a:t>
            </a:r>
            <a:r>
              <a:rPr lang="en-US" dirty="0" smtClean="0"/>
              <a:t>:</a:t>
            </a:r>
            <a:endParaRPr lang="en-US" sz="2400" dirty="0"/>
          </a:p>
          <a:p>
            <a:pPr lvl="1"/>
            <a:r>
              <a:rPr lang="en-US" dirty="0"/>
              <a:t>Manage Timecards tile on the home page</a:t>
            </a:r>
            <a:endParaRPr lang="en-US" sz="2000" dirty="0"/>
          </a:p>
          <a:p>
            <a:pPr lvl="1"/>
            <a:r>
              <a:rPr lang="en-US" dirty="0"/>
              <a:t>Employee Summary Dataview</a:t>
            </a:r>
            <a:endParaRPr lang="en-US" sz="2000" dirty="0"/>
          </a:p>
          <a:p>
            <a:pPr lvl="1"/>
            <a:r>
              <a:rPr lang="en-US" dirty="0"/>
              <a:t>Timecards Dataview</a:t>
            </a:r>
            <a:endParaRPr lang="en-US" sz="2000" dirty="0"/>
          </a:p>
          <a:p>
            <a:pPr lvl="1"/>
            <a:r>
              <a:rPr lang="en-US" dirty="0"/>
              <a:t>Pay Period Close Actual Dataview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8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Timecard Reviews and Edits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Staff Timecards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20522" cy="4351338"/>
          </a:xfrm>
        </p:spPr>
        <p:txBody>
          <a:bodyPr/>
          <a:lstStyle/>
          <a:p>
            <a:pPr lvl="0"/>
            <a:r>
              <a:rPr lang="en-US" dirty="0"/>
              <a:t>Review for missed punches and long </a:t>
            </a:r>
            <a:r>
              <a:rPr lang="en-US" dirty="0" smtClean="0"/>
              <a:t>intervals using ISU Exceptions dataview. </a:t>
            </a:r>
          </a:p>
          <a:p>
            <a:pPr lvl="0"/>
            <a:r>
              <a:rPr lang="en-US" dirty="0" smtClean="0"/>
              <a:t>Add </a:t>
            </a:r>
            <a:r>
              <a:rPr lang="en-US" dirty="0"/>
              <a:t>comments as needed</a:t>
            </a:r>
            <a:r>
              <a:rPr lang="en-US" dirty="0" smtClean="0"/>
              <a:t>.</a:t>
            </a: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9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k_exception_as_review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3"/>
            <a:ext cx="12192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2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2613</TotalTime>
  <Words>740</Words>
  <Application>Microsoft Office PowerPoint</Application>
  <PresentationFormat>Widescreen</PresentationFormat>
  <Paragraphs>92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UKG Dimensions for Managers Go Live – October 29, 2022</vt:lpstr>
      <vt:lpstr>Departmental and Supervisor Responsibilities</vt:lpstr>
      <vt:lpstr>New Payroll Deadline </vt:lpstr>
      <vt:lpstr>Time Collection Methods Departments determine what method(s) works best for their area</vt:lpstr>
      <vt:lpstr>Desktop Login: </vt:lpstr>
      <vt:lpstr>Mobile Login:</vt:lpstr>
      <vt:lpstr>Accessing Timecards </vt:lpstr>
      <vt:lpstr>Timecard Reviews and Edits Staff Timecards</vt:lpstr>
      <vt:lpstr>PowerPoint Presentation</vt:lpstr>
      <vt:lpstr>PowerPoint Presentation</vt:lpstr>
      <vt:lpstr>Timecard Reviews and Edits Staff Timecards</vt:lpstr>
      <vt:lpstr>Timecard Reviews and Edits Staff Timecards</vt:lpstr>
      <vt:lpstr>PowerPoint Presentation</vt:lpstr>
      <vt:lpstr>Student Timecards</vt:lpstr>
      <vt:lpstr>Student Timecards</vt:lpstr>
      <vt:lpstr>Student Timecards</vt:lpstr>
      <vt:lpstr>Student Timecards</vt:lpstr>
      <vt:lpstr>Mobile Application – UKG Dimensions</vt:lpstr>
      <vt:lpstr>Mobile Application – Logging In</vt:lpstr>
      <vt:lpstr>Mobile Application – Timestamping</vt:lpstr>
    </vt:vector>
  </TitlesOfParts>
  <Company>Indiana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Dimensions for Managers</dc:title>
  <dc:creator>Luke Lakstins</dc:creator>
  <cp:lastModifiedBy>Luke Lakstins</cp:lastModifiedBy>
  <cp:revision>63</cp:revision>
  <dcterms:created xsi:type="dcterms:W3CDTF">2022-09-21T13:07:08Z</dcterms:created>
  <dcterms:modified xsi:type="dcterms:W3CDTF">2022-10-28T18:11:16Z</dcterms:modified>
</cp:coreProperties>
</file>