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4"/>
    <p:sldMasterId id="2147483664" r:id="rId5"/>
    <p:sldMasterId id="2147483675" r:id="rId6"/>
    <p:sldMasterId id="2147483686" r:id="rId7"/>
    <p:sldMasterId id="2147483710" r:id="rId8"/>
  </p:sldMasterIdLst>
  <p:handoutMasterIdLst>
    <p:handoutMasterId r:id="rId19"/>
  </p:handoutMasterIdLst>
  <p:sldIdLst>
    <p:sldId id="258" r:id="rId9"/>
    <p:sldId id="267" r:id="rId10"/>
    <p:sldId id="270" r:id="rId11"/>
    <p:sldId id="268" r:id="rId12"/>
    <p:sldId id="269" r:id="rId13"/>
    <p:sldId id="259" r:id="rId14"/>
    <p:sldId id="262" r:id="rId15"/>
    <p:sldId id="266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A4"/>
    <a:srgbClr val="00C0F1"/>
    <a:srgbClr val="1432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12"/>
    <p:restoredTop sz="94696"/>
  </p:normalViewPr>
  <p:slideViewPr>
    <p:cSldViewPr snapToGrid="0" snapToObjects="1">
      <p:cViewPr varScale="1">
        <p:scale>
          <a:sx n="73" d="100"/>
          <a:sy n="73" d="100"/>
        </p:scale>
        <p:origin x="536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9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n Voll" userId="de8cb60a-2f33-4ca4-bc23-9c1ae5e43a12" providerId="ADAL" clId="{9A645705-E1D1-4221-B207-29E4817A74F4}"/>
    <pc:docChg chg="custSel delSld modSld">
      <pc:chgData name="Robin Voll" userId="de8cb60a-2f33-4ca4-bc23-9c1ae5e43a12" providerId="ADAL" clId="{9A645705-E1D1-4221-B207-29E4817A74F4}" dt="2024-01-25T15:00:54.703" v="949" actId="20577"/>
      <pc:docMkLst>
        <pc:docMk/>
      </pc:docMkLst>
      <pc:sldChg chg="modSp mod">
        <pc:chgData name="Robin Voll" userId="de8cb60a-2f33-4ca4-bc23-9c1ae5e43a12" providerId="ADAL" clId="{9A645705-E1D1-4221-B207-29E4817A74F4}" dt="2024-01-17T15:02:32.604" v="46" actId="20577"/>
        <pc:sldMkLst>
          <pc:docMk/>
          <pc:sldMk cId="4170709607" sldId="258"/>
        </pc:sldMkLst>
        <pc:spChg chg="mod">
          <ac:chgData name="Robin Voll" userId="de8cb60a-2f33-4ca4-bc23-9c1ae5e43a12" providerId="ADAL" clId="{9A645705-E1D1-4221-B207-29E4817A74F4}" dt="2024-01-17T15:02:32.604" v="46" actId="20577"/>
          <ac:spMkLst>
            <pc:docMk/>
            <pc:sldMk cId="4170709607" sldId="258"/>
            <ac:spMk id="9" creationId="{C2751328-ED94-724A-9363-CDF307AE4CE4}"/>
          </ac:spMkLst>
        </pc:spChg>
      </pc:sldChg>
      <pc:sldChg chg="modSp del mod">
        <pc:chgData name="Robin Voll" userId="de8cb60a-2f33-4ca4-bc23-9c1ae5e43a12" providerId="ADAL" clId="{9A645705-E1D1-4221-B207-29E4817A74F4}" dt="2024-01-25T14:58:30.983" v="672" actId="2696"/>
        <pc:sldMkLst>
          <pc:docMk/>
          <pc:sldMk cId="2034545584" sldId="260"/>
        </pc:sldMkLst>
        <pc:spChg chg="mod">
          <ac:chgData name="Robin Voll" userId="de8cb60a-2f33-4ca4-bc23-9c1ae5e43a12" providerId="ADAL" clId="{9A645705-E1D1-4221-B207-29E4817A74F4}" dt="2024-01-17T15:05:47.370" v="354" actId="20577"/>
          <ac:spMkLst>
            <pc:docMk/>
            <pc:sldMk cId="2034545584" sldId="260"/>
            <ac:spMk id="11" creationId="{C68DCD8D-9F90-D449-8FF9-FEA3D92D3C2A}"/>
          </ac:spMkLst>
        </pc:spChg>
      </pc:sldChg>
      <pc:sldChg chg="addSp delSp modSp del mod">
        <pc:chgData name="Robin Voll" userId="de8cb60a-2f33-4ca4-bc23-9c1ae5e43a12" providerId="ADAL" clId="{9A645705-E1D1-4221-B207-29E4817A74F4}" dt="2024-01-17T15:06:20.840" v="356" actId="2696"/>
        <pc:sldMkLst>
          <pc:docMk/>
          <pc:sldMk cId="2810909932" sldId="261"/>
        </pc:sldMkLst>
        <pc:spChg chg="add mod">
          <ac:chgData name="Robin Voll" userId="de8cb60a-2f33-4ca4-bc23-9c1ae5e43a12" providerId="ADAL" clId="{9A645705-E1D1-4221-B207-29E4817A74F4}" dt="2024-01-17T15:06:15.741" v="355" actId="478"/>
          <ac:spMkLst>
            <pc:docMk/>
            <pc:sldMk cId="2810909932" sldId="261"/>
            <ac:spMk id="3" creationId="{92FD3F17-6602-C857-EEE6-6ABCA06A95AE}"/>
          </ac:spMkLst>
        </pc:spChg>
        <pc:spChg chg="del">
          <ac:chgData name="Robin Voll" userId="de8cb60a-2f33-4ca4-bc23-9c1ae5e43a12" providerId="ADAL" clId="{9A645705-E1D1-4221-B207-29E4817A74F4}" dt="2024-01-17T15:06:15.741" v="355" actId="478"/>
          <ac:spMkLst>
            <pc:docMk/>
            <pc:sldMk cId="2810909932" sldId="261"/>
            <ac:spMk id="8" creationId="{E978CE3C-D1D3-1F4C-B018-1D18926F504B}"/>
          </ac:spMkLst>
        </pc:spChg>
      </pc:sldChg>
      <pc:sldChg chg="modSp mod">
        <pc:chgData name="Robin Voll" userId="de8cb60a-2f33-4ca4-bc23-9c1ae5e43a12" providerId="ADAL" clId="{9A645705-E1D1-4221-B207-29E4817A74F4}" dt="2024-01-17T15:08:38.770" v="588" actId="20577"/>
        <pc:sldMkLst>
          <pc:docMk/>
          <pc:sldMk cId="1892551430" sldId="262"/>
        </pc:sldMkLst>
        <pc:spChg chg="mod">
          <ac:chgData name="Robin Voll" userId="de8cb60a-2f33-4ca4-bc23-9c1ae5e43a12" providerId="ADAL" clId="{9A645705-E1D1-4221-B207-29E4817A74F4}" dt="2024-01-17T15:06:33.772" v="385" actId="6549"/>
          <ac:spMkLst>
            <pc:docMk/>
            <pc:sldMk cId="1892551430" sldId="262"/>
            <ac:spMk id="4" creationId="{F5F533F5-E6CA-204D-8CD1-136A9E738B4A}"/>
          </ac:spMkLst>
        </pc:spChg>
        <pc:spChg chg="mod">
          <ac:chgData name="Robin Voll" userId="de8cb60a-2f33-4ca4-bc23-9c1ae5e43a12" providerId="ADAL" clId="{9A645705-E1D1-4221-B207-29E4817A74F4}" dt="2024-01-17T15:08:38.770" v="588" actId="20577"/>
          <ac:spMkLst>
            <pc:docMk/>
            <pc:sldMk cId="1892551430" sldId="262"/>
            <ac:spMk id="6" creationId="{66FF0434-3148-F04D-A755-AA1FE06D8B72}"/>
          </ac:spMkLst>
        </pc:spChg>
      </pc:sldChg>
      <pc:sldChg chg="modSp mod">
        <pc:chgData name="Robin Voll" userId="de8cb60a-2f33-4ca4-bc23-9c1ae5e43a12" providerId="ADAL" clId="{9A645705-E1D1-4221-B207-29E4817A74F4}" dt="2024-01-25T15:00:54.703" v="949" actId="20577"/>
        <pc:sldMkLst>
          <pc:docMk/>
          <pc:sldMk cId="3946148212" sldId="266"/>
        </pc:sldMkLst>
        <pc:spChg chg="mod">
          <ac:chgData name="Robin Voll" userId="de8cb60a-2f33-4ca4-bc23-9c1ae5e43a12" providerId="ADAL" clId="{9A645705-E1D1-4221-B207-29E4817A74F4}" dt="2024-01-25T15:00:09.701" v="879" actId="20577"/>
          <ac:spMkLst>
            <pc:docMk/>
            <pc:sldMk cId="3946148212" sldId="266"/>
            <ac:spMk id="8" creationId="{0DCB7CD0-2808-D940-9FBA-BEE916429C43}"/>
          </ac:spMkLst>
        </pc:spChg>
        <pc:spChg chg="mod">
          <ac:chgData name="Robin Voll" userId="de8cb60a-2f33-4ca4-bc23-9c1ae5e43a12" providerId="ADAL" clId="{9A645705-E1D1-4221-B207-29E4817A74F4}" dt="2024-01-25T15:00:54.703" v="949" actId="20577"/>
          <ac:spMkLst>
            <pc:docMk/>
            <pc:sldMk cId="3946148212" sldId="266"/>
            <ac:spMk id="9" creationId="{1F129B97-E28D-8A46-987F-BD9283C6B64E}"/>
          </ac:spMkLst>
        </pc:spChg>
      </pc:sldChg>
      <pc:sldChg chg="modSp mod">
        <pc:chgData name="Robin Voll" userId="de8cb60a-2f33-4ca4-bc23-9c1ae5e43a12" providerId="ADAL" clId="{9A645705-E1D1-4221-B207-29E4817A74F4}" dt="2024-01-17T15:04:07.645" v="249" actId="20577"/>
        <pc:sldMkLst>
          <pc:docMk/>
          <pc:sldMk cId="27967571" sldId="267"/>
        </pc:sldMkLst>
        <pc:spChg chg="mod">
          <ac:chgData name="Robin Voll" userId="de8cb60a-2f33-4ca4-bc23-9c1ae5e43a12" providerId="ADAL" clId="{9A645705-E1D1-4221-B207-29E4817A74F4}" dt="2024-01-17T15:04:07.645" v="249" actId="20577"/>
          <ac:spMkLst>
            <pc:docMk/>
            <pc:sldMk cId="27967571" sldId="267"/>
            <ac:spMk id="9" creationId="{1F129B97-E28D-8A46-987F-BD9283C6B64E}"/>
          </ac:spMkLst>
        </pc:spChg>
      </pc:sldChg>
      <pc:sldChg chg="modSp mod">
        <pc:chgData name="Robin Voll" userId="de8cb60a-2f33-4ca4-bc23-9c1ae5e43a12" providerId="ADAL" clId="{9A645705-E1D1-4221-B207-29E4817A74F4}" dt="2024-01-17T15:05:37.145" v="345" actId="20577"/>
        <pc:sldMkLst>
          <pc:docMk/>
          <pc:sldMk cId="1494607952" sldId="269"/>
        </pc:sldMkLst>
        <pc:spChg chg="mod">
          <ac:chgData name="Robin Voll" userId="de8cb60a-2f33-4ca4-bc23-9c1ae5e43a12" providerId="ADAL" clId="{9A645705-E1D1-4221-B207-29E4817A74F4}" dt="2024-01-17T15:05:37.145" v="345" actId="20577"/>
          <ac:spMkLst>
            <pc:docMk/>
            <pc:sldMk cId="1494607952" sldId="269"/>
            <ac:spMk id="9" creationId="{ACB7D954-5E5F-2F4F-94C8-C23661BA44EA}"/>
          </ac:spMkLst>
        </pc:spChg>
      </pc:sldChg>
      <pc:sldChg chg="modSp mod">
        <pc:chgData name="Robin Voll" userId="de8cb60a-2f33-4ca4-bc23-9c1ae5e43a12" providerId="ADAL" clId="{9A645705-E1D1-4221-B207-29E4817A74F4}" dt="2024-01-17T15:10:03.354" v="671" actId="20577"/>
        <pc:sldMkLst>
          <pc:docMk/>
          <pc:sldMk cId="3921173877" sldId="271"/>
        </pc:sldMkLst>
        <pc:spChg chg="mod">
          <ac:chgData name="Robin Voll" userId="de8cb60a-2f33-4ca4-bc23-9c1ae5e43a12" providerId="ADAL" clId="{9A645705-E1D1-4221-B207-29E4817A74F4}" dt="2024-01-17T15:10:03.354" v="671" actId="20577"/>
          <ac:spMkLst>
            <pc:docMk/>
            <pc:sldMk cId="3921173877" sldId="271"/>
            <ac:spMk id="9" creationId="{1F129B97-E28D-8A46-987F-BD9283C6B64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0B3B1B-A440-1F43-A9BE-164E73EC3C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77FB37-4325-3B43-BF67-9C6998632A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9DC103-D0BE-7B4C-851A-B893FF44AD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6DF46-59D0-364F-BBF6-70076D79E01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9B271F-2C21-4840-B03C-3A212D8B28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BC0A1-1A19-574B-A93D-30193DF6E3E4}" type="datetimeFigureOut">
              <a:rPr lang="en-US" smtClean="0"/>
              <a:t>1/25/2024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89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690380-DB1D-3044-92F4-67DCC828BC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200000"/>
              </a:lnSpc>
              <a:buNone/>
              <a:defRPr sz="2400" spc="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>
              <a:lnSpc>
                <a:spcPct val="200000"/>
              </a:lnSpc>
            </a:pPr>
            <a:r>
              <a:rPr lang="en-US" sz="2400" spc="300" dirty="0">
                <a:solidFill>
                  <a:srgbClr val="5EB6E3"/>
                </a:solidFill>
                <a:latin typeface="Calibri" charset="0"/>
                <a:ea typeface="Calibri" charset="0"/>
                <a:cs typeface="Calibri" charset="0"/>
              </a:rPr>
              <a:t>PRESENTATION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E959F-A47A-2D4D-A0DE-21B32DC33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21B8-A775-FC48-B770-E9BD321FB16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6B109-6888-1C41-A317-E6963BAA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0B2C8-0FCB-A14A-800F-55BA5D34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6F97-8293-5D4C-B316-4172D3F3E60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2">
            <a:extLst>
              <a:ext uri="{FF2B5EF4-FFF2-40B4-BE49-F238E27FC236}">
                <a16:creationId xmlns:a16="http://schemas.microsoft.com/office/drawing/2014/main" id="{18BF5906-B894-F74A-8BE0-85AD9CACF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05773"/>
            <a:ext cx="10515600" cy="2420009"/>
          </a:xfrm>
        </p:spPr>
        <p:txBody>
          <a:bodyPr anchor="b"/>
          <a:lstStyle>
            <a:lvl1pPr>
              <a:defRPr sz="4800" u="none"/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4360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987" y="626409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HEADING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428EA-AF36-2148-8B92-7CEBD6482C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987" y="2474259"/>
            <a:ext cx="5042648" cy="3386791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C0F1"/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128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9182" y="626409"/>
            <a:ext cx="5203726" cy="1600200"/>
          </a:xfrm>
        </p:spPr>
        <p:txBody>
          <a:bodyPr anchor="b"/>
          <a:lstStyle>
            <a:lvl1pPr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HEADING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428EA-AF36-2148-8B92-7CEBD6482C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62165" y="2474259"/>
            <a:ext cx="5183187" cy="338679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9885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5BBFA-D92B-2C45-9384-CD43092C0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3908" y="4756150"/>
            <a:ext cx="3932237" cy="1600200"/>
          </a:xfrm>
        </p:spPr>
        <p:txBody>
          <a:bodyPr anchor="b"/>
          <a:lstStyle>
            <a:lvl1pPr algn="r">
              <a:defRPr sz="32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E1943E7-9C84-A646-A73A-166A7250345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88062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Place Picture Here. </a:t>
            </a:r>
          </a:p>
          <a:p>
            <a:endParaRPr lang="en-US" dirty="0"/>
          </a:p>
          <a:p>
            <a:r>
              <a:rPr lang="en-US" dirty="0"/>
              <a:t>The box below is to be used on top of the photo. </a:t>
            </a:r>
          </a:p>
        </p:txBody>
      </p:sp>
    </p:spTree>
    <p:extLst>
      <p:ext uri="{BB962C8B-B14F-4D97-AF65-F5344CB8AC3E}">
        <p14:creationId xmlns:p14="http://schemas.microsoft.com/office/powerpoint/2010/main" val="3930372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-hand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5BBFA-D92B-2C45-9384-CD43092C0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4827" y="4756150"/>
            <a:ext cx="3932237" cy="16002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E1943E7-9C84-A646-A73A-166A7250345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03938" y="0"/>
            <a:ext cx="6088062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Place Picture Here. </a:t>
            </a:r>
          </a:p>
          <a:p>
            <a:endParaRPr lang="en-US" dirty="0"/>
          </a:p>
          <a:p>
            <a:r>
              <a:rPr lang="en-US" dirty="0"/>
              <a:t>The box below is to be used on top of the photo. </a:t>
            </a:r>
          </a:p>
        </p:txBody>
      </p:sp>
    </p:spTree>
    <p:extLst>
      <p:ext uri="{BB962C8B-B14F-4D97-AF65-F5344CB8AC3E}">
        <p14:creationId xmlns:p14="http://schemas.microsoft.com/office/powerpoint/2010/main" val="2719455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5B27EB-C14E-104C-8EE0-6B62E09B72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2778" y="5675855"/>
            <a:ext cx="7499350" cy="433388"/>
          </a:xfrm>
        </p:spPr>
        <p:txBody>
          <a:bodyPr/>
          <a:lstStyle>
            <a:lvl1pPr marL="0" indent="0" algn="r">
              <a:buNone/>
              <a:defRPr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—ALBUS DUMBLEDORE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136810"/>
            <a:ext cx="1075123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36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CONSECTETUR ADIPISCING ELIT, SED DO EIUSMOD.</a:t>
            </a:r>
          </a:p>
        </p:txBody>
      </p:sp>
    </p:spTree>
    <p:extLst>
      <p:ext uri="{BB962C8B-B14F-4D97-AF65-F5344CB8AC3E}">
        <p14:creationId xmlns:p14="http://schemas.microsoft.com/office/powerpoint/2010/main" val="1701568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llout Slide w Content Columns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A523DBC9-9E1C-0845-8342-B06FA6A1C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041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C799DC0-636B-2049-88B1-8A6FAC82AC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897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EE44768-C440-6D42-9BF8-E5839781329D}"/>
              </a:ext>
            </a:extLst>
          </p:cNvPr>
          <p:cNvCxnSpPr/>
          <p:nvPr userDrawn="1"/>
        </p:nvCxnSpPr>
        <p:spPr>
          <a:xfrm>
            <a:off x="4389120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83EF58-B553-D04C-AEB9-B6ED659E602F}"/>
              </a:ext>
            </a:extLst>
          </p:cNvPr>
          <p:cNvCxnSpPr/>
          <p:nvPr userDrawn="1"/>
        </p:nvCxnSpPr>
        <p:spPr>
          <a:xfrm>
            <a:off x="8132064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723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690380-DB1D-3044-92F4-67DCC828BC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200000"/>
              </a:lnSpc>
              <a:buNone/>
              <a:defRPr sz="2400" spc="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>
              <a:lnSpc>
                <a:spcPct val="200000"/>
              </a:lnSpc>
            </a:pPr>
            <a:r>
              <a:rPr lang="en-US" sz="2400" spc="300" dirty="0">
                <a:solidFill>
                  <a:srgbClr val="5EB6E3"/>
                </a:solidFill>
                <a:latin typeface="Calibri" charset="0"/>
                <a:ea typeface="Calibri" charset="0"/>
                <a:cs typeface="Calibri" charset="0"/>
              </a:rPr>
              <a:t>PRESENTATION SUBTITLE</a:t>
            </a:r>
          </a:p>
        </p:txBody>
      </p:sp>
      <p:sp>
        <p:nvSpPr>
          <p:cNvPr id="4" name="Title 12">
            <a:extLst>
              <a:ext uri="{FF2B5EF4-FFF2-40B4-BE49-F238E27FC236}">
                <a16:creationId xmlns:a16="http://schemas.microsoft.com/office/drawing/2014/main" id="{0B808DDF-9C96-274A-B65C-C63FFF5B9F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28074"/>
            <a:ext cx="10515600" cy="2420009"/>
          </a:xfrm>
        </p:spPr>
        <p:txBody>
          <a:bodyPr anchor="b"/>
          <a:lstStyle>
            <a:lvl1pPr>
              <a:defRPr sz="4800" u="none"/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10117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45D-F5FC-D942-B3CB-A437617F07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5578" y="304800"/>
            <a:ext cx="8434070" cy="3370263"/>
          </a:xfrm>
        </p:spPr>
        <p:txBody>
          <a:bodyPr anchor="b"/>
          <a:lstStyle>
            <a:lvl1pPr algn="l">
              <a:defRPr sz="60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A6C64-3635-C64B-89B4-DE9073EC81A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65578" y="3669793"/>
            <a:ext cx="8434070" cy="1505458"/>
          </a:xfrm>
        </p:spPr>
        <p:txBody>
          <a:bodyPr/>
          <a:lstStyle>
            <a:lvl1pPr marL="0" indent="0" algn="l">
              <a:buNone/>
              <a:defRPr sz="2400" spc="600">
                <a:solidFill>
                  <a:srgbClr val="00C0F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3614093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9B1D-7F15-EB41-84E2-A2346E74E6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7879" y="251359"/>
            <a:ext cx="6221506" cy="562168"/>
          </a:xfrm>
          <a:ln>
            <a:noFill/>
          </a:ln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C4D13-402D-ED47-AF34-851688706D8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612525"/>
            <a:ext cx="10515600" cy="453278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B0B9CC5-E39E-FA4A-AAC7-4ED1F62FBD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68935" y="306813"/>
            <a:ext cx="6221506" cy="451260"/>
          </a:xfrm>
        </p:spPr>
        <p:txBody>
          <a:bodyPr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609898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94795" y="1406697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ED5D7B93-CDCC-C248-B955-D9B9D899D83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68935" y="306813"/>
            <a:ext cx="6221506" cy="451260"/>
          </a:xfrm>
        </p:spPr>
        <p:txBody>
          <a:bodyPr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5906F36-0FA4-9146-9F9D-50B127DCD1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7963" y="306388"/>
            <a:ext cx="5461000" cy="452437"/>
          </a:xfr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56414E-A19E-1F4E-902D-57A716BF693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523179" y="1401363"/>
            <a:ext cx="5042648" cy="5121357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3EDC503-3538-A849-8938-EE958EC282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94475" y="3006725"/>
            <a:ext cx="5043488" cy="2711450"/>
          </a:xfrm>
        </p:spPr>
        <p:txBody>
          <a:bodyPr/>
          <a:lstStyle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921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45D-F5FC-D942-B3CB-A437617F07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A6C64-3635-C64B-89B4-DE9073EC81A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 spc="600">
                <a:solidFill>
                  <a:srgbClr val="00C0F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3516898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E1943E7-9C84-A646-A73A-166A7250345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205728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Place Picture Here. </a:t>
            </a:r>
          </a:p>
          <a:p>
            <a:endParaRPr lang="en-US" dirty="0"/>
          </a:p>
          <a:p>
            <a:r>
              <a:rPr lang="en-US" dirty="0"/>
              <a:t>The box below is to be used on top of the photo.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05BBFA-D92B-2C45-9384-CD43092C0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4820" y="1121664"/>
            <a:ext cx="4997308" cy="4852416"/>
          </a:xfrm>
        </p:spPr>
        <p:txBody>
          <a:bodyPr anchor="ctr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Heading (Keep it short)</a:t>
            </a:r>
          </a:p>
        </p:txBody>
      </p:sp>
    </p:spTree>
    <p:extLst>
      <p:ext uri="{BB962C8B-B14F-4D97-AF65-F5344CB8AC3E}">
        <p14:creationId xmlns:p14="http://schemas.microsoft.com/office/powerpoint/2010/main" val="3049198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5B27EB-C14E-104C-8EE0-6B62E09B72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2778" y="5675855"/>
            <a:ext cx="7499350" cy="433388"/>
          </a:xfrm>
        </p:spPr>
        <p:txBody>
          <a:bodyPr/>
          <a:lstStyle>
            <a:lvl1pPr marL="0" indent="0" algn="r">
              <a:buNone/>
              <a:defRPr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—ALBUS DUMBLEDORE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136810"/>
            <a:ext cx="1075123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36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CONSECTETUR ADIPISCING ELIT, SED DO EIUSMOD.</a:t>
            </a:r>
          </a:p>
        </p:txBody>
      </p:sp>
    </p:spTree>
    <p:extLst>
      <p:ext uri="{BB962C8B-B14F-4D97-AF65-F5344CB8AC3E}">
        <p14:creationId xmlns:p14="http://schemas.microsoft.com/office/powerpoint/2010/main" val="8274542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llout Slide w Content Columns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A523DBC9-9E1C-0845-8342-B06FA6A1C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041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C799DC0-636B-2049-88B1-8A6FAC82AC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897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EE44768-C440-6D42-9BF8-E5839781329D}"/>
              </a:ext>
            </a:extLst>
          </p:cNvPr>
          <p:cNvCxnSpPr/>
          <p:nvPr userDrawn="1"/>
        </p:nvCxnSpPr>
        <p:spPr>
          <a:xfrm>
            <a:off x="4389120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83EF58-B553-D04C-AEB9-B6ED659E602F}"/>
              </a:ext>
            </a:extLst>
          </p:cNvPr>
          <p:cNvCxnSpPr/>
          <p:nvPr userDrawn="1"/>
        </p:nvCxnSpPr>
        <p:spPr>
          <a:xfrm>
            <a:off x="8132064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826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690380-DB1D-3044-92F4-67DCC828BC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200000"/>
              </a:lnSpc>
              <a:buNone/>
              <a:defRPr sz="2400" spc="600">
                <a:solidFill>
                  <a:srgbClr val="00C0F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>
              <a:lnSpc>
                <a:spcPct val="200000"/>
              </a:lnSpc>
            </a:pPr>
            <a:r>
              <a:rPr lang="en-US" sz="2400" spc="300" dirty="0">
                <a:solidFill>
                  <a:srgbClr val="5EB6E3"/>
                </a:solidFill>
                <a:latin typeface="Calibri" charset="0"/>
                <a:ea typeface="Calibri" charset="0"/>
                <a:cs typeface="Calibri" charset="0"/>
              </a:rPr>
              <a:t>PRESENTATION SUBTITLE</a:t>
            </a:r>
          </a:p>
        </p:txBody>
      </p:sp>
      <p:sp>
        <p:nvSpPr>
          <p:cNvPr id="4" name="Title 12">
            <a:extLst>
              <a:ext uri="{FF2B5EF4-FFF2-40B4-BE49-F238E27FC236}">
                <a16:creationId xmlns:a16="http://schemas.microsoft.com/office/drawing/2014/main" id="{89066DAE-7AF6-EB4F-8B77-D3D452AB2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28074"/>
            <a:ext cx="10515600" cy="2420009"/>
          </a:xfrm>
        </p:spPr>
        <p:txBody>
          <a:bodyPr anchor="b"/>
          <a:lstStyle>
            <a:lvl1pPr>
              <a:defRPr sz="4800" u="none"/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170563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45D-F5FC-D942-B3CB-A437617F07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5578" y="304800"/>
            <a:ext cx="8434070" cy="3370263"/>
          </a:xfrm>
        </p:spPr>
        <p:txBody>
          <a:bodyPr anchor="b"/>
          <a:lstStyle>
            <a:lvl1pPr algn="l">
              <a:defRPr sz="60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A6C64-3635-C64B-89B4-DE9073EC81A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65578" y="3669793"/>
            <a:ext cx="8434070" cy="1505458"/>
          </a:xfrm>
        </p:spPr>
        <p:txBody>
          <a:bodyPr/>
          <a:lstStyle>
            <a:lvl1pPr marL="0" indent="0" algn="l">
              <a:buNone/>
              <a:defRPr sz="2400" spc="600">
                <a:solidFill>
                  <a:srgbClr val="00C0F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37851636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9B1D-7F15-EB41-84E2-A2346E74E6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7879" y="251359"/>
            <a:ext cx="6221506" cy="562168"/>
          </a:xfrm>
          <a:ln>
            <a:noFill/>
          </a:ln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C4D13-402D-ED47-AF34-851688706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525"/>
            <a:ext cx="10515600" cy="453278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B0B9CC5-E39E-FA4A-AAC7-4ED1F62FBD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68935" y="306813"/>
            <a:ext cx="6221506" cy="451260"/>
          </a:xfrm>
        </p:spPr>
        <p:txBody>
          <a:bodyPr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97298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94795" y="1406697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ED5D7B93-CDCC-C248-B955-D9B9D899D83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68935" y="306813"/>
            <a:ext cx="6221506" cy="451260"/>
          </a:xfrm>
        </p:spPr>
        <p:txBody>
          <a:bodyPr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5906F36-0FA4-9146-9F9D-50B127DCD1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7963" y="306388"/>
            <a:ext cx="5461000" cy="452437"/>
          </a:xfr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56414E-A19E-1F4E-902D-57A716BF693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23179" y="1401363"/>
            <a:ext cx="5042648" cy="512135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dirty="0"/>
              <a:t>Place Picture or Content Here.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3EDC503-3538-A849-8938-EE958EC282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94475" y="3006725"/>
            <a:ext cx="5043488" cy="2711450"/>
          </a:xfrm>
        </p:spPr>
        <p:txBody>
          <a:bodyPr/>
          <a:lstStyle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03532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E1943E7-9C84-A646-A73A-166A7250345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205728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Place Picture Here.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05BBFA-D92B-2C45-9384-CD43092C0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4820" y="1121664"/>
            <a:ext cx="4997308" cy="4852416"/>
          </a:xfrm>
        </p:spPr>
        <p:txBody>
          <a:bodyPr anchor="ctr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04998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143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5B27EB-C14E-104C-8EE0-6B62E09B72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2778" y="5675855"/>
            <a:ext cx="7499350" cy="433388"/>
          </a:xfrm>
        </p:spPr>
        <p:txBody>
          <a:bodyPr/>
          <a:lstStyle>
            <a:lvl1pPr marL="0" indent="0" algn="r">
              <a:buNone/>
              <a:defRPr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—ALBUS DUMBLEDORE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136810"/>
            <a:ext cx="1075123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36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CONSECTETUR ADIPISCING ELIT, SED DO EIUSMOD .T</a:t>
            </a:r>
          </a:p>
        </p:txBody>
      </p:sp>
    </p:spTree>
    <p:extLst>
      <p:ext uri="{BB962C8B-B14F-4D97-AF65-F5344CB8AC3E}">
        <p14:creationId xmlns:p14="http://schemas.microsoft.com/office/powerpoint/2010/main" val="7202392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Slide w Content Columns">
    <p:bg>
      <p:bgPr>
        <a:solidFill>
          <a:srgbClr val="143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A523DBC9-9E1C-0845-8342-B06FA6A1C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041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C799DC0-636B-2049-88B1-8A6FAC82AC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897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EE44768-C440-6D42-9BF8-E5839781329D}"/>
              </a:ext>
            </a:extLst>
          </p:cNvPr>
          <p:cNvCxnSpPr/>
          <p:nvPr userDrawn="1"/>
        </p:nvCxnSpPr>
        <p:spPr>
          <a:xfrm>
            <a:off x="4389120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83EF58-B553-D04C-AEB9-B6ED659E602F}"/>
              </a:ext>
            </a:extLst>
          </p:cNvPr>
          <p:cNvCxnSpPr/>
          <p:nvPr userDrawn="1"/>
        </p:nvCxnSpPr>
        <p:spPr>
          <a:xfrm>
            <a:off x="8132064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99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9B1D-7F15-EB41-84E2-A2346E74E6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6293" y="298890"/>
            <a:ext cx="6221506" cy="562168"/>
          </a:xfrm>
          <a:ln>
            <a:noFill/>
          </a:ln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C4D13-402D-ED47-AF34-851688706D8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612525"/>
            <a:ext cx="10515600" cy="453278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rgbClr val="14325B"/>
                </a:solidFill>
              </a:defRPr>
            </a:lvl2pPr>
            <a:lvl3pPr>
              <a:defRPr sz="2800">
                <a:solidFill>
                  <a:srgbClr val="14325B"/>
                </a:solidFill>
              </a:defRPr>
            </a:lvl3pPr>
            <a:lvl4pPr>
              <a:defRPr sz="2800">
                <a:solidFill>
                  <a:srgbClr val="14325B"/>
                </a:solidFill>
              </a:defRPr>
            </a:lvl4pPr>
            <a:lvl5pPr>
              <a:defRPr sz="2800">
                <a:solidFill>
                  <a:srgbClr val="14325B"/>
                </a:solidFill>
              </a:defRPr>
            </a:lvl5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B0B9CC5-E39E-FA4A-AAC7-4ED1F62FBD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28549" y="302074"/>
            <a:ext cx="6221506" cy="487836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056645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690380-DB1D-3044-92F4-67DCC828BC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200000"/>
              </a:lnSpc>
              <a:buNone/>
              <a:defRPr sz="2400" spc="600">
                <a:solidFill>
                  <a:srgbClr val="00C0F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>
              <a:lnSpc>
                <a:spcPct val="200000"/>
              </a:lnSpc>
            </a:pPr>
            <a:r>
              <a:rPr lang="en-US" sz="2400" spc="300" dirty="0">
                <a:solidFill>
                  <a:srgbClr val="5EB6E3"/>
                </a:solidFill>
                <a:latin typeface="Calibri" charset="0"/>
                <a:ea typeface="Calibri" charset="0"/>
                <a:cs typeface="Calibri" charset="0"/>
              </a:rPr>
              <a:t>PRESENTATION SUBTITLE</a:t>
            </a:r>
          </a:p>
        </p:txBody>
      </p:sp>
      <p:sp>
        <p:nvSpPr>
          <p:cNvPr id="4" name="Title 12">
            <a:extLst>
              <a:ext uri="{FF2B5EF4-FFF2-40B4-BE49-F238E27FC236}">
                <a16:creationId xmlns:a16="http://schemas.microsoft.com/office/drawing/2014/main" id="{7793F0FC-9825-7342-8F24-BE04B7AD82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82029"/>
            <a:ext cx="10515600" cy="2420009"/>
          </a:xfrm>
        </p:spPr>
        <p:txBody>
          <a:bodyPr anchor="b"/>
          <a:lstStyle>
            <a:lvl1pPr>
              <a:defRPr sz="4800" u="none"/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450874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45D-F5FC-D942-B3CB-A437617F07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4204" y="683938"/>
            <a:ext cx="8434070" cy="3370263"/>
          </a:xfrm>
        </p:spPr>
        <p:txBody>
          <a:bodyPr anchor="b"/>
          <a:lstStyle>
            <a:lvl1pPr algn="l">
              <a:defRPr sz="60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A6C64-3635-C64B-89B4-DE9073EC81A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4204" y="4048931"/>
            <a:ext cx="8434070" cy="1505458"/>
          </a:xfrm>
        </p:spPr>
        <p:txBody>
          <a:bodyPr/>
          <a:lstStyle>
            <a:lvl1pPr marL="0" indent="0" algn="l">
              <a:buNone/>
              <a:defRPr sz="2400" spc="600">
                <a:solidFill>
                  <a:srgbClr val="00C0F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42997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9B1D-7F15-EB41-84E2-A2346E74E6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32294" y="538488"/>
            <a:ext cx="6221506" cy="562168"/>
          </a:xfrm>
          <a:ln>
            <a:noFill/>
          </a:ln>
        </p:spPr>
        <p:txBody>
          <a:bodyPr>
            <a:normAutofit/>
          </a:bodyPr>
          <a:lstStyle>
            <a:lvl1pPr algn="r">
              <a:defRPr sz="36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C4D13-402D-ED47-AF34-851688706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525"/>
            <a:ext cx="10515600" cy="453278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rgbClr val="14325B"/>
                </a:solidFill>
              </a:defRPr>
            </a:lvl2pPr>
            <a:lvl3pPr>
              <a:defRPr sz="2800">
                <a:solidFill>
                  <a:srgbClr val="14325B"/>
                </a:solidFill>
              </a:defRPr>
            </a:lvl3pPr>
            <a:lvl4pPr>
              <a:defRPr sz="2800">
                <a:solidFill>
                  <a:srgbClr val="14325B"/>
                </a:solidFill>
              </a:defRPr>
            </a:lvl4pPr>
            <a:lvl5pPr>
              <a:defRPr sz="2800">
                <a:solidFill>
                  <a:srgbClr val="14325B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39918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179" y="601263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56414E-A19E-1F4E-902D-57A716BF693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23179" y="2201463"/>
            <a:ext cx="5042648" cy="432125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dirty="0"/>
              <a:t>Place Picture or Content Here.</a:t>
            </a:r>
          </a:p>
        </p:txBody>
      </p:sp>
    </p:spTree>
    <p:extLst>
      <p:ext uri="{BB962C8B-B14F-4D97-AF65-F5344CB8AC3E}">
        <p14:creationId xmlns:p14="http://schemas.microsoft.com/office/powerpoint/2010/main" val="18239071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3563" y="601263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56414E-A19E-1F4E-902D-57A716BF693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643563" y="2201463"/>
            <a:ext cx="5042648" cy="432125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dirty="0"/>
              <a:t>Place Picture or Content Here.</a:t>
            </a:r>
          </a:p>
        </p:txBody>
      </p:sp>
    </p:spTree>
    <p:extLst>
      <p:ext uri="{BB962C8B-B14F-4D97-AF65-F5344CB8AC3E}">
        <p14:creationId xmlns:p14="http://schemas.microsoft.com/office/powerpoint/2010/main" val="13348002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143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5B27EB-C14E-104C-8EE0-6B62E09B72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2778" y="5675855"/>
            <a:ext cx="7499350" cy="433388"/>
          </a:xfrm>
        </p:spPr>
        <p:txBody>
          <a:bodyPr/>
          <a:lstStyle>
            <a:lvl1pPr marL="0" indent="0" algn="r">
              <a:buNone/>
              <a:defRPr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—ALBUS DUMBLEDORE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136810"/>
            <a:ext cx="1075123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36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CONSECTETUR ADIPISCING ELIT, SED DO EIUSMOD .T</a:t>
            </a:r>
          </a:p>
        </p:txBody>
      </p:sp>
    </p:spTree>
    <p:extLst>
      <p:ext uri="{BB962C8B-B14F-4D97-AF65-F5344CB8AC3E}">
        <p14:creationId xmlns:p14="http://schemas.microsoft.com/office/powerpoint/2010/main" val="17812405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Slide w Content Columns">
    <p:bg>
      <p:bgPr>
        <a:solidFill>
          <a:srgbClr val="143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A523DBC9-9E1C-0845-8342-B06FA6A1C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041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C799DC0-636B-2049-88B1-8A6FAC82AC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897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EE44768-C440-6D42-9BF8-E5839781329D}"/>
              </a:ext>
            </a:extLst>
          </p:cNvPr>
          <p:cNvCxnSpPr/>
          <p:nvPr userDrawn="1"/>
        </p:nvCxnSpPr>
        <p:spPr>
          <a:xfrm>
            <a:off x="4389120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83EF58-B553-D04C-AEB9-B6ED659E602F}"/>
              </a:ext>
            </a:extLst>
          </p:cNvPr>
          <p:cNvCxnSpPr/>
          <p:nvPr userDrawn="1"/>
        </p:nvCxnSpPr>
        <p:spPr>
          <a:xfrm>
            <a:off x="8132064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19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987" y="1370121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HEADING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428EA-AF36-2148-8B92-7CEBD6482C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987" y="3217971"/>
            <a:ext cx="5042648" cy="3386791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C0F1"/>
                </a:solidFill>
              </a:defRPr>
            </a:lvl1pPr>
            <a:lvl2pPr algn="l">
              <a:defRPr sz="2800">
                <a:solidFill>
                  <a:srgbClr val="14325B"/>
                </a:solidFill>
              </a:defRPr>
            </a:lvl2pPr>
            <a:lvl3pPr algn="l">
              <a:defRPr sz="2800">
                <a:solidFill>
                  <a:srgbClr val="14325B"/>
                </a:solidFill>
              </a:defRPr>
            </a:lvl3pPr>
            <a:lvl4pPr algn="l">
              <a:defRPr sz="2800">
                <a:solidFill>
                  <a:srgbClr val="14325B"/>
                </a:solidFill>
              </a:defRPr>
            </a:lvl4pPr>
            <a:lvl5pPr algn="l">
              <a:defRPr sz="2800">
                <a:solidFill>
                  <a:srgbClr val="14325B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E327BB9-AB78-2544-B783-501A1C3EE4D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667947" y="1370121"/>
            <a:ext cx="5042648" cy="5234641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58A4B3D8-1D6D-9444-85A9-C291E98383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8549" y="302074"/>
            <a:ext cx="6221506" cy="487836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9261F5C-D2EE-5147-A136-4EC4ECD192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1175" y="301625"/>
            <a:ext cx="5822950" cy="4889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" panose="02060603020205020403" pitchFamily="18" charset="77"/>
                <a:ea typeface="+mj-ea"/>
                <a:cs typeface="+mj-cs"/>
              </a:rPr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34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5B27EB-C14E-104C-8EE0-6B62E09B72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2778" y="5675855"/>
            <a:ext cx="7499350" cy="433388"/>
          </a:xfrm>
        </p:spPr>
        <p:txBody>
          <a:bodyPr/>
          <a:lstStyle>
            <a:lvl1pPr marL="0" indent="0" algn="r">
              <a:buNone/>
              <a:defRPr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—ALBUS DUMBLEDORE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136810"/>
            <a:ext cx="1075123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36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CONSECTETUR ADIPISCING ELIT, SED DO EIUSMOD.</a:t>
            </a:r>
          </a:p>
        </p:txBody>
      </p:sp>
    </p:spTree>
    <p:extLst>
      <p:ext uri="{BB962C8B-B14F-4D97-AF65-F5344CB8AC3E}">
        <p14:creationId xmlns:p14="http://schemas.microsoft.com/office/powerpoint/2010/main" val="125102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Slide w Content Columns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A523DBC9-9E1C-0845-8342-B06FA6A1C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041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C799DC0-636B-2049-88B1-8A6FAC82AC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897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EE44768-C440-6D42-9BF8-E5839781329D}"/>
              </a:ext>
            </a:extLst>
          </p:cNvPr>
          <p:cNvCxnSpPr/>
          <p:nvPr userDrawn="1"/>
        </p:nvCxnSpPr>
        <p:spPr>
          <a:xfrm>
            <a:off x="4389120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83EF58-B553-D04C-AEB9-B6ED659E602F}"/>
              </a:ext>
            </a:extLst>
          </p:cNvPr>
          <p:cNvCxnSpPr/>
          <p:nvPr userDrawn="1"/>
        </p:nvCxnSpPr>
        <p:spPr>
          <a:xfrm>
            <a:off x="8132064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66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690380-DB1D-3044-92F4-67DCC828BC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200000"/>
              </a:lnSpc>
              <a:buNone/>
              <a:defRPr sz="2400" spc="600">
                <a:solidFill>
                  <a:srgbClr val="00C0F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>
              <a:lnSpc>
                <a:spcPct val="200000"/>
              </a:lnSpc>
            </a:pPr>
            <a:r>
              <a:rPr lang="en-US" sz="2400" spc="300" dirty="0">
                <a:solidFill>
                  <a:srgbClr val="5EB6E3"/>
                </a:solidFill>
                <a:latin typeface="Calibri" charset="0"/>
                <a:ea typeface="Calibri" charset="0"/>
                <a:cs typeface="Calibri" charset="0"/>
              </a:rPr>
              <a:t>PRESENTATION SUBTITLE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7F03358-7114-A846-860E-25B7C1565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28077"/>
            <a:ext cx="10515600" cy="2420009"/>
          </a:xfrm>
        </p:spPr>
        <p:txBody>
          <a:bodyPr anchor="b"/>
          <a:lstStyle>
            <a:lvl1pPr>
              <a:defRPr sz="4800" u="none"/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1927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45D-F5FC-D942-B3CB-A437617F07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943104"/>
            <a:ext cx="10515600" cy="1610295"/>
          </a:xfrm>
        </p:spPr>
        <p:txBody>
          <a:bodyPr anchor="b"/>
          <a:lstStyle>
            <a:lvl1pPr algn="ctr">
              <a:defRPr sz="60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A6C64-3635-C64B-89B4-DE9073EC81A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2553399"/>
            <a:ext cx="10515600" cy="1500187"/>
          </a:xfrm>
        </p:spPr>
        <p:txBody>
          <a:bodyPr/>
          <a:lstStyle>
            <a:lvl1pPr marL="0" indent="0" algn="ctr">
              <a:buNone/>
              <a:defRPr sz="2400" spc="600">
                <a:solidFill>
                  <a:srgbClr val="00C0F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160187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9B1D-7F15-EB41-84E2-A2346E74E6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6695" y="264305"/>
            <a:ext cx="6221506" cy="562168"/>
          </a:xfrm>
          <a:ln>
            <a:noFill/>
          </a:ln>
        </p:spPr>
        <p:txBody>
          <a:bodyPr>
            <a:normAutofit/>
          </a:bodyPr>
          <a:lstStyle>
            <a:lvl1pPr algn="ctr">
              <a:defRPr sz="36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C4D13-402D-ED47-AF34-851688706D8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612525"/>
            <a:ext cx="10515600" cy="453278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B0B9CC5-E39E-FA4A-AAC7-4ED1F62FBD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86695" y="987396"/>
            <a:ext cx="6221506" cy="451260"/>
          </a:xfrm>
        </p:spPr>
        <p:txBody>
          <a:bodyPr>
            <a:normAutofit/>
          </a:bodyPr>
          <a:lstStyle>
            <a:lvl1pPr marL="0" indent="0" algn="ct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0728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1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9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Relationship Id="rId9" Type="http://schemas.openxmlformats.org/officeDocument/2006/relationships/image" Target="../media/image1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BD523-D45A-BD46-AE36-C327678D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0159"/>
            <a:ext cx="10515600" cy="361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8C68F-9521-5849-BBFB-91B14EE52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2525"/>
            <a:ext cx="10515600" cy="410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50157-BC9D-0540-9C86-94D2459198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B21B8-A775-FC48-B770-E9BD321FB16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EF19F-A1DC-D04D-8148-0C12400F7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04704-D13C-8743-B4C6-98D1ED0CC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86F97-8293-5D4C-B316-4172D3F3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8" r:id="rId2"/>
    <p:sldLayoutId id="2147483699" r:id="rId3"/>
    <p:sldLayoutId id="2147483700" r:id="rId4"/>
    <p:sldLayoutId id="2147483704" r:id="rId5"/>
    <p:sldLayoutId id="2147483705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Rockwell" panose="02060603020205020403" pitchFamily="18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C0F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BD523-D45A-BD46-AE36-C327678D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0159"/>
            <a:ext cx="10515600" cy="361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8C68F-9521-5849-BBFB-91B14EE52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2525"/>
            <a:ext cx="10515600" cy="410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262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708" r:id="rId8"/>
    <p:sldLayoutId id="2147483709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58A4"/>
          </a:solidFill>
          <a:latin typeface="Rockwell" panose="02060603020205020403" pitchFamily="18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C0F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BD523-D45A-BD46-AE36-C327678D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0159"/>
            <a:ext cx="10515600" cy="361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8C68F-9521-5849-BBFB-91B14EE52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2525"/>
            <a:ext cx="10515600" cy="410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19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9" r:id="rId3"/>
    <p:sldLayoutId id="2147483680" r:id="rId4"/>
    <p:sldLayoutId id="2147483682" r:id="rId5"/>
    <p:sldLayoutId id="2147483706" r:id="rId6"/>
    <p:sldLayoutId id="2147483707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Rockwell" panose="02060603020205020403" pitchFamily="18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C0F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BD523-D45A-BD46-AE36-C327678D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0159"/>
            <a:ext cx="10515600" cy="361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8C68F-9521-5849-BBFB-91B14EE52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2525"/>
            <a:ext cx="10515600" cy="410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510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>
              <a:lumMod val="95000"/>
            </a:schemeClr>
          </a:solidFill>
          <a:latin typeface="Rockwell" panose="02060603020205020403" pitchFamily="18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C0F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BD523-D45A-BD46-AE36-C327678D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0159"/>
            <a:ext cx="10515600" cy="361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8C68F-9521-5849-BBFB-91B14EE52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2525"/>
            <a:ext cx="10515600" cy="410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04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3" r:id="rId2"/>
    <p:sldLayoutId id="2147483714" r:id="rId3"/>
    <p:sldLayoutId id="2147483715" r:id="rId4"/>
    <p:sldLayoutId id="2147483719" r:id="rId5"/>
    <p:sldLayoutId id="2147483717" r:id="rId6"/>
    <p:sldLayoutId id="214748371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58A4"/>
          </a:solidFill>
          <a:latin typeface="Rockwell" panose="02060603020205020403" pitchFamily="18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C0F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1432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1432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1432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1432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su-writingcenter@indstate.edu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su-writingcenter@indstate.edu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5E9DF2A-5FED-5148-9D12-DD3C6E996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ISU Writing Center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2751328-ED94-724A-9363-CDF307AE4C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Overview of Services</a:t>
            </a:r>
          </a:p>
        </p:txBody>
      </p:sp>
    </p:spTree>
    <p:extLst>
      <p:ext uri="{BB962C8B-B14F-4D97-AF65-F5344CB8AC3E}">
        <p14:creationId xmlns:p14="http://schemas.microsoft.com/office/powerpoint/2010/main" val="4170709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978CE3C-D1D3-1F4C-B018-1D18926F5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8274" y="2663951"/>
            <a:ext cx="4627464" cy="641649"/>
          </a:xfrm>
        </p:spPr>
        <p:txBody>
          <a:bodyPr/>
          <a:lstStyle/>
          <a:p>
            <a:pPr algn="l"/>
            <a:r>
              <a:rPr lang="en-US" sz="6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864368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DCB7CD0-2808-D940-9FBA-BEE916429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Make an Appointment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129B97-E28D-8A46-987F-BD9283C6B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1049"/>
            <a:ext cx="10515600" cy="59312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>
              <a:solidFill>
                <a:srgbClr val="14325B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14325B"/>
                </a:solidFill>
              </a:rPr>
              <a:t>Register for an account: </a:t>
            </a:r>
            <a:r>
              <a:rPr lang="en-US" dirty="0">
                <a:solidFill>
                  <a:srgbClr val="14325B"/>
                </a:solidFill>
              </a:rPr>
              <a:t>indstate.mywconline.com</a:t>
            </a:r>
          </a:p>
          <a:p>
            <a:pPr marL="0" indent="0">
              <a:buNone/>
            </a:pPr>
            <a:endParaRPr lang="en-US" dirty="0">
              <a:solidFill>
                <a:srgbClr val="14325B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14325B"/>
                </a:solidFill>
              </a:rPr>
              <a:t>The link can always be found on our website: </a:t>
            </a:r>
          </a:p>
          <a:p>
            <a:pPr marL="0" indent="0">
              <a:buNone/>
            </a:pPr>
            <a:r>
              <a:rPr lang="en-US" dirty="0">
                <a:solidFill>
                  <a:srgbClr val="14325B"/>
                </a:solidFill>
              </a:rPr>
              <a:t>www.indstate.edu/isuwc</a:t>
            </a:r>
          </a:p>
          <a:p>
            <a:pPr marL="0" indent="0">
              <a:buNone/>
            </a:pPr>
            <a:endParaRPr lang="en-US" dirty="0">
              <a:solidFill>
                <a:srgbClr val="14325B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14325B"/>
                </a:solidFill>
              </a:rPr>
              <a:t>Call or Email if you need more help: </a:t>
            </a:r>
            <a:r>
              <a:rPr lang="en-US" dirty="0">
                <a:solidFill>
                  <a:srgbClr val="14325B"/>
                </a:solidFill>
              </a:rPr>
              <a:t>(812) 237-2989 /</a:t>
            </a:r>
            <a:r>
              <a:rPr lang="en-US" b="1" dirty="0">
                <a:solidFill>
                  <a:srgbClr val="14325B"/>
                </a:solidFill>
              </a:rPr>
              <a:t> </a:t>
            </a:r>
            <a:r>
              <a:rPr lang="en-US" dirty="0">
                <a:solidFill>
                  <a:srgbClr val="14325B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isu-writingcenter@indstate.edu</a:t>
            </a:r>
            <a:endParaRPr lang="en-US" dirty="0">
              <a:solidFill>
                <a:srgbClr val="14325B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14325B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14325B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14325B"/>
                </a:solidFill>
              </a:rPr>
              <a:t>Drop-in appointments </a:t>
            </a:r>
            <a:r>
              <a:rPr lang="en-US" dirty="0">
                <a:solidFill>
                  <a:srgbClr val="14325B"/>
                </a:solidFill>
              </a:rPr>
              <a:t>are availability, but preference is given to scheduled appointments. </a:t>
            </a:r>
          </a:p>
          <a:p>
            <a:pPr marL="0" indent="0">
              <a:buNone/>
            </a:pPr>
            <a:endParaRPr lang="en-US" dirty="0">
              <a:solidFill>
                <a:srgbClr val="14325B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14325B"/>
                </a:solidFill>
              </a:rPr>
              <a:t>All appointments are </a:t>
            </a:r>
            <a:r>
              <a:rPr lang="en-US" b="1" dirty="0">
                <a:solidFill>
                  <a:srgbClr val="14325B"/>
                </a:solidFill>
              </a:rPr>
              <a:t>50 minutes long </a:t>
            </a:r>
            <a:r>
              <a:rPr lang="en-US" dirty="0">
                <a:solidFill>
                  <a:srgbClr val="14325B"/>
                </a:solidFill>
              </a:rPr>
              <a:t>and start at the </a:t>
            </a:r>
            <a:r>
              <a:rPr lang="en-US" b="1" dirty="0">
                <a:solidFill>
                  <a:srgbClr val="14325B"/>
                </a:solidFill>
              </a:rPr>
              <a:t>top of the hour</a:t>
            </a:r>
            <a:r>
              <a:rPr lang="en-US" dirty="0">
                <a:solidFill>
                  <a:srgbClr val="14325B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14325B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14325B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14325B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14325B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6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DCB7CD0-2808-D940-9FBA-BEE916429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0931" y="264305"/>
            <a:ext cx="7200293" cy="562168"/>
          </a:xfrm>
        </p:spPr>
        <p:txBody>
          <a:bodyPr>
            <a:normAutofit fontScale="90000"/>
          </a:bodyPr>
          <a:lstStyle/>
          <a:p>
            <a:r>
              <a:rPr lang="en-US" dirty="0"/>
              <a:t>What happens in a tutoring session?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129B97-E28D-8A46-987F-BD9283C6B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525"/>
            <a:ext cx="10515600" cy="451681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14325B"/>
                </a:solidFill>
              </a:rPr>
              <a:t>Your tutor will ask what kind of assignment you are working on.</a:t>
            </a:r>
          </a:p>
          <a:p>
            <a:pPr marL="0" indent="0">
              <a:buNone/>
            </a:pPr>
            <a:endParaRPr lang="en-US" dirty="0">
              <a:solidFill>
                <a:srgbClr val="14325B"/>
              </a:solidFill>
            </a:endParaRPr>
          </a:p>
          <a:p>
            <a:r>
              <a:rPr lang="en-US" dirty="0">
                <a:solidFill>
                  <a:srgbClr val="14325B"/>
                </a:solidFill>
              </a:rPr>
              <a:t>Your tutor will ask what you want to work on.</a:t>
            </a:r>
          </a:p>
          <a:p>
            <a:pPr marL="0" indent="0">
              <a:buNone/>
            </a:pPr>
            <a:endParaRPr lang="en-US" dirty="0">
              <a:solidFill>
                <a:srgbClr val="14325B"/>
              </a:solidFill>
            </a:endParaRPr>
          </a:p>
          <a:p>
            <a:r>
              <a:rPr lang="en-US" dirty="0">
                <a:solidFill>
                  <a:srgbClr val="14325B"/>
                </a:solidFill>
              </a:rPr>
              <a:t>Your tutor will ask if they can read your paper out loud.</a:t>
            </a:r>
          </a:p>
          <a:p>
            <a:pPr marL="0" indent="0">
              <a:buNone/>
            </a:pPr>
            <a:endParaRPr lang="en-US" dirty="0">
              <a:solidFill>
                <a:srgbClr val="14325B"/>
              </a:solidFill>
            </a:endParaRPr>
          </a:p>
          <a:p>
            <a:r>
              <a:rPr lang="en-US" dirty="0">
                <a:solidFill>
                  <a:srgbClr val="14325B"/>
                </a:solidFill>
              </a:rPr>
              <a:t>Your tutor will ask questions and help direct you to the most important issues.</a:t>
            </a:r>
          </a:p>
          <a:p>
            <a:endParaRPr lang="en-US" dirty="0">
              <a:solidFill>
                <a:srgbClr val="14325B"/>
              </a:solidFill>
            </a:endParaRPr>
          </a:p>
          <a:p>
            <a:r>
              <a:rPr lang="en-US" dirty="0">
                <a:solidFill>
                  <a:srgbClr val="14325B"/>
                </a:solidFill>
              </a:rPr>
              <a:t>Anonymous feedback forms</a:t>
            </a:r>
          </a:p>
        </p:txBody>
      </p:sp>
    </p:spTree>
    <p:extLst>
      <p:ext uri="{BB962C8B-B14F-4D97-AF65-F5344CB8AC3E}">
        <p14:creationId xmlns:p14="http://schemas.microsoft.com/office/powerpoint/2010/main" val="59237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E1AE53E-257A-D346-9B4D-2B9327BF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987" y="626409"/>
            <a:ext cx="5042648" cy="716616"/>
          </a:xfrm>
        </p:spPr>
        <p:txBody>
          <a:bodyPr anchor="t"/>
          <a:lstStyle/>
          <a:p>
            <a:r>
              <a:rPr lang="en-US" dirty="0"/>
              <a:t>DO…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68DCD8D-9F90-D449-8FF9-FEA3D92D3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7" y="1343025"/>
            <a:ext cx="5042648" cy="4518025"/>
          </a:xfrm>
        </p:spPr>
        <p:txBody>
          <a:bodyPr/>
          <a:lstStyle/>
          <a:p>
            <a:r>
              <a:rPr lang="en-US" dirty="0">
                <a:solidFill>
                  <a:srgbClr val="14325B"/>
                </a:solidFill>
              </a:rPr>
              <a:t>Schedule your meeting ahead of time if possible</a:t>
            </a:r>
          </a:p>
          <a:p>
            <a:r>
              <a:rPr lang="en-US" dirty="0">
                <a:solidFill>
                  <a:srgbClr val="14325B"/>
                </a:solidFill>
              </a:rPr>
              <a:t>Arrive on time for your meeting (in-person &amp; online)</a:t>
            </a:r>
          </a:p>
          <a:p>
            <a:r>
              <a:rPr lang="en-US" dirty="0">
                <a:solidFill>
                  <a:srgbClr val="14325B"/>
                </a:solidFill>
              </a:rPr>
              <a:t>Have your paper &amp; assignment description ready</a:t>
            </a:r>
          </a:p>
          <a:p>
            <a:r>
              <a:rPr lang="en-US" dirty="0">
                <a:solidFill>
                  <a:srgbClr val="14325B"/>
                </a:solidFill>
              </a:rPr>
              <a:t>Be prepared to take notes</a:t>
            </a:r>
          </a:p>
        </p:txBody>
      </p:sp>
    </p:spTree>
    <p:extLst>
      <p:ext uri="{BB962C8B-B14F-4D97-AF65-F5344CB8AC3E}">
        <p14:creationId xmlns:p14="http://schemas.microsoft.com/office/powerpoint/2010/main" val="1804842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978CE3C-D1D3-1F4C-B018-1D18926F5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6990" y="377951"/>
            <a:ext cx="5203726" cy="641649"/>
          </a:xfrm>
        </p:spPr>
        <p:txBody>
          <a:bodyPr/>
          <a:lstStyle/>
          <a:p>
            <a:pPr algn="l"/>
            <a:r>
              <a:rPr lang="en-US" dirty="0"/>
              <a:t>DON’T…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CB7D954-5E5F-2F4F-94C8-C23661BA4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9973" y="1267251"/>
            <a:ext cx="5183187" cy="4833512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14325B"/>
                </a:solidFill>
              </a:rPr>
              <a:t>Wait until the day a paper is due to schedule your meeting. While we can still work with you, we won’t be able to accomplish as much.</a:t>
            </a:r>
          </a:p>
          <a:p>
            <a:r>
              <a:rPr lang="en-US" dirty="0">
                <a:solidFill>
                  <a:srgbClr val="14325B"/>
                </a:solidFill>
              </a:rPr>
              <a:t>Expect a perfect score after your meeting with us – we do not guarantee grades.</a:t>
            </a:r>
          </a:p>
          <a:p>
            <a:r>
              <a:rPr lang="en-US" dirty="0">
                <a:solidFill>
                  <a:srgbClr val="14325B"/>
                </a:solidFill>
              </a:rPr>
              <a:t>Expect your tutor to </a:t>
            </a:r>
            <a:r>
              <a:rPr lang="en-US" i="1" dirty="0">
                <a:solidFill>
                  <a:srgbClr val="14325B"/>
                </a:solidFill>
              </a:rPr>
              <a:t>edit</a:t>
            </a:r>
            <a:r>
              <a:rPr lang="en-US" dirty="0">
                <a:solidFill>
                  <a:srgbClr val="14325B"/>
                </a:solidFill>
              </a:rPr>
              <a:t> your paper.</a:t>
            </a:r>
          </a:p>
          <a:p>
            <a:r>
              <a:rPr lang="en-US" dirty="0">
                <a:solidFill>
                  <a:srgbClr val="14325B"/>
                </a:solidFill>
              </a:rPr>
              <a:t>Expect to get through your entire paper in one session. We will help as much as the time allows.</a:t>
            </a:r>
          </a:p>
        </p:txBody>
      </p:sp>
    </p:spTree>
    <p:extLst>
      <p:ext uri="{BB962C8B-B14F-4D97-AF65-F5344CB8AC3E}">
        <p14:creationId xmlns:p14="http://schemas.microsoft.com/office/powerpoint/2010/main" val="1494607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DCB7CD0-2808-D940-9FBA-BEE916429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Contact Us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129B97-E28D-8A46-987F-BD9283C6B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  <a:p>
            <a:pPr lvl="1"/>
            <a:r>
              <a:rPr lang="en-US" dirty="0">
                <a:solidFill>
                  <a:srgbClr val="0058A4"/>
                </a:solidFill>
              </a:rPr>
              <a:t>Cunningham Library</a:t>
            </a:r>
          </a:p>
          <a:p>
            <a:pPr lvl="1"/>
            <a:r>
              <a:rPr lang="en-US" dirty="0">
                <a:solidFill>
                  <a:srgbClr val="0058A4"/>
                </a:solidFill>
              </a:rPr>
              <a:t>2</a:t>
            </a:r>
            <a:r>
              <a:rPr lang="en-US" baseline="30000" dirty="0">
                <a:solidFill>
                  <a:srgbClr val="0058A4"/>
                </a:solidFill>
              </a:rPr>
              <a:t>nd</a:t>
            </a:r>
            <a:r>
              <a:rPr lang="en-US" dirty="0">
                <a:solidFill>
                  <a:srgbClr val="0058A4"/>
                </a:solidFill>
              </a:rPr>
              <a:t> Floor – Southwest Corner</a:t>
            </a:r>
          </a:p>
          <a:p>
            <a:pPr marL="457200" lvl="1" indent="0">
              <a:buNone/>
            </a:pPr>
            <a:endParaRPr lang="en-US" dirty="0">
              <a:solidFill>
                <a:srgbClr val="0058A4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58A4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Website: </a:t>
            </a:r>
            <a:r>
              <a:rPr lang="en-US" dirty="0">
                <a:solidFill>
                  <a:srgbClr val="0058A4"/>
                </a:solidFill>
              </a:rPr>
              <a:t>indstate.edu/</a:t>
            </a:r>
            <a:r>
              <a:rPr lang="en-US" dirty="0" err="1">
                <a:solidFill>
                  <a:srgbClr val="0058A4"/>
                </a:solidFill>
              </a:rPr>
              <a:t>isuwc</a:t>
            </a:r>
            <a:endParaRPr lang="en-US" dirty="0"/>
          </a:p>
          <a:p>
            <a:r>
              <a:rPr lang="en-US" dirty="0"/>
              <a:t>Email: </a:t>
            </a:r>
            <a:r>
              <a:rPr lang="en-US" dirty="0">
                <a:solidFill>
                  <a:srgbClr val="0058A4"/>
                </a:solidFill>
                <a:hlinkClick r:id="rId2"/>
              </a:rPr>
              <a:t>isu-writingcenter@indstate.edu</a:t>
            </a:r>
            <a:endParaRPr lang="en-US" dirty="0">
              <a:solidFill>
                <a:srgbClr val="0058A4"/>
              </a:solidFill>
            </a:endParaRPr>
          </a:p>
          <a:p>
            <a:r>
              <a:rPr lang="en-US" dirty="0"/>
              <a:t>Phone: </a:t>
            </a:r>
            <a:r>
              <a:rPr lang="en-US" dirty="0">
                <a:solidFill>
                  <a:srgbClr val="0058A4"/>
                </a:solidFill>
              </a:rPr>
              <a:t>(812) 237-2989</a:t>
            </a:r>
          </a:p>
          <a:p>
            <a:endParaRPr lang="en-US" dirty="0">
              <a:solidFill>
                <a:srgbClr val="0058A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254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7">
            <a:extLst>
              <a:ext uri="{FF2B5EF4-FFF2-40B4-BE49-F238E27FC236}">
                <a16:creationId xmlns:a16="http://schemas.microsoft.com/office/drawing/2014/main" id="{F5F533F5-E6CA-204D-8CD1-136A9E738B4A}"/>
              </a:ext>
            </a:extLst>
          </p:cNvPr>
          <p:cNvSpPr txBox="1">
            <a:spLocks/>
          </p:cNvSpPr>
          <p:nvPr/>
        </p:nvSpPr>
        <p:spPr>
          <a:xfrm>
            <a:off x="609486" y="501650"/>
            <a:ext cx="5203726" cy="6416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Rockwell" panose="02060603020205020403" pitchFamily="18" charset="77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rgbClr val="0058A4"/>
                </a:solidFill>
              </a:rPr>
              <a:t>Our Schedule</a:t>
            </a: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07EEF4AC-FC44-CE46-806B-E0698F745582}"/>
              </a:ext>
            </a:extLst>
          </p:cNvPr>
          <p:cNvSpPr txBox="1">
            <a:spLocks/>
          </p:cNvSpPr>
          <p:nvPr/>
        </p:nvSpPr>
        <p:spPr>
          <a:xfrm>
            <a:off x="612469" y="1390950"/>
            <a:ext cx="5183187" cy="338679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C0F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Mon-</a:t>
            </a:r>
            <a:r>
              <a:rPr lang="en-US" dirty="0" err="1"/>
              <a:t>Thur</a:t>
            </a:r>
            <a:r>
              <a:rPr lang="en-US" dirty="0"/>
              <a:t>: 10-8pm</a:t>
            </a:r>
          </a:p>
          <a:p>
            <a:r>
              <a:rPr lang="en-US" dirty="0"/>
              <a:t>Fri: 10-5pm</a:t>
            </a:r>
          </a:p>
          <a:p>
            <a:r>
              <a:rPr lang="en-US" dirty="0"/>
              <a:t>Sat: Closed</a:t>
            </a:r>
          </a:p>
          <a:p>
            <a:r>
              <a:rPr lang="en-US" dirty="0"/>
              <a:t>Sun: 4-10pm</a:t>
            </a:r>
          </a:p>
        </p:txBody>
      </p:sp>
      <p:sp>
        <p:nvSpPr>
          <p:cNvPr id="6" name="Title 7">
            <a:extLst>
              <a:ext uri="{FF2B5EF4-FFF2-40B4-BE49-F238E27FC236}">
                <a16:creationId xmlns:a16="http://schemas.microsoft.com/office/drawing/2014/main" id="{66FF0434-3148-F04D-A755-AA1FE06D8B72}"/>
              </a:ext>
            </a:extLst>
          </p:cNvPr>
          <p:cNvSpPr txBox="1">
            <a:spLocks/>
          </p:cNvSpPr>
          <p:nvPr/>
        </p:nvSpPr>
        <p:spPr>
          <a:xfrm>
            <a:off x="602199" y="4823207"/>
            <a:ext cx="5203726" cy="18077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58A4"/>
                </a:solidFill>
                <a:latin typeface="Rockwell" panose="02060603020205020403" pitchFamily="18" charset="77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/>
              <a:t>Online appointments are held via the </a:t>
            </a:r>
            <a:r>
              <a:rPr lang="en-US" sz="2000" dirty="0" err="1"/>
              <a:t>mywconline</a:t>
            </a:r>
            <a:r>
              <a:rPr lang="en-US" sz="2000" dirty="0"/>
              <a:t> website. Go to </a:t>
            </a:r>
            <a:r>
              <a:rPr lang="en-US" sz="2000" dirty="0" err="1"/>
              <a:t>mywconline</a:t>
            </a:r>
            <a:r>
              <a:rPr lang="en-US" sz="2000" dirty="0"/>
              <a:t> and click on the option to join online consultation. Zoom may also be used based on tutor preference.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92551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DCB7CD0-2808-D940-9FBA-BEE916429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We Can Do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129B97-E28D-8A46-987F-BD9283C6B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9625"/>
            <a:ext cx="10515600" cy="453278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14325B"/>
                </a:solidFill>
              </a:rPr>
              <a:t>Help you understand your assignment</a:t>
            </a:r>
          </a:p>
          <a:p>
            <a:r>
              <a:rPr lang="en-US" dirty="0">
                <a:solidFill>
                  <a:srgbClr val="14325B"/>
                </a:solidFill>
              </a:rPr>
              <a:t>Help you brainstorm for topics</a:t>
            </a:r>
          </a:p>
          <a:p>
            <a:r>
              <a:rPr lang="en-US" dirty="0">
                <a:solidFill>
                  <a:srgbClr val="14325B"/>
                </a:solidFill>
              </a:rPr>
              <a:t>Help you organize your paper</a:t>
            </a:r>
          </a:p>
          <a:p>
            <a:r>
              <a:rPr lang="en-US" dirty="0">
                <a:solidFill>
                  <a:srgbClr val="14325B"/>
                </a:solidFill>
              </a:rPr>
              <a:t>Help you look for grammar issues</a:t>
            </a:r>
          </a:p>
          <a:p>
            <a:r>
              <a:rPr lang="en-US" dirty="0">
                <a:solidFill>
                  <a:srgbClr val="14325B"/>
                </a:solidFill>
              </a:rPr>
              <a:t>Help with citations</a:t>
            </a:r>
          </a:p>
          <a:p>
            <a:r>
              <a:rPr lang="en-US" dirty="0">
                <a:solidFill>
                  <a:srgbClr val="14325B"/>
                </a:solidFill>
              </a:rPr>
              <a:t>Help you </a:t>
            </a:r>
            <a:r>
              <a:rPr lang="en-US">
                <a:solidFill>
                  <a:srgbClr val="14325B"/>
                </a:solidFill>
              </a:rPr>
              <a:t>understand and avoid </a:t>
            </a:r>
            <a:r>
              <a:rPr lang="en-US" dirty="0">
                <a:solidFill>
                  <a:srgbClr val="14325B"/>
                </a:solidFill>
              </a:rPr>
              <a:t>plagiarism</a:t>
            </a:r>
          </a:p>
        </p:txBody>
      </p:sp>
    </p:spTree>
    <p:extLst>
      <p:ext uri="{BB962C8B-B14F-4D97-AF65-F5344CB8AC3E}">
        <p14:creationId xmlns:p14="http://schemas.microsoft.com/office/powerpoint/2010/main" val="3946148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DCB7CD0-2808-D940-9FBA-BEE916429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0931" y="264305"/>
            <a:ext cx="7200293" cy="562168"/>
          </a:xfrm>
        </p:spPr>
        <p:txBody>
          <a:bodyPr>
            <a:normAutofit fontScale="90000"/>
          </a:bodyPr>
          <a:lstStyle/>
          <a:p>
            <a:r>
              <a:rPr lang="en-US" dirty="0"/>
              <a:t>Why you should come to us: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129B97-E28D-8A46-987F-BD9283C6B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525"/>
            <a:ext cx="10515600" cy="451681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14325B"/>
                </a:solidFill>
              </a:rPr>
              <a:t>It’s always good to have someone else read over your paper</a:t>
            </a:r>
          </a:p>
          <a:p>
            <a:r>
              <a:rPr lang="en-US" dirty="0">
                <a:solidFill>
                  <a:srgbClr val="14325B"/>
                </a:solidFill>
              </a:rPr>
              <a:t>Sometimes it’s hard to get started. That’s okay! We can help</a:t>
            </a:r>
          </a:p>
          <a:p>
            <a:r>
              <a:rPr lang="en-US" dirty="0">
                <a:solidFill>
                  <a:srgbClr val="14325B"/>
                </a:solidFill>
              </a:rPr>
              <a:t>Writer’s block </a:t>
            </a:r>
          </a:p>
          <a:p>
            <a:r>
              <a:rPr lang="en-US" dirty="0">
                <a:solidFill>
                  <a:srgbClr val="14325B"/>
                </a:solidFill>
              </a:rPr>
              <a:t>Finding sources and understanding them</a:t>
            </a:r>
          </a:p>
          <a:p>
            <a:r>
              <a:rPr lang="en-US" dirty="0">
                <a:solidFill>
                  <a:srgbClr val="14325B"/>
                </a:solidFill>
              </a:rPr>
              <a:t>Restructuring the paper  </a:t>
            </a:r>
          </a:p>
          <a:p>
            <a:r>
              <a:rPr lang="en-US" dirty="0">
                <a:solidFill>
                  <a:srgbClr val="14325B"/>
                </a:solidFill>
              </a:rPr>
              <a:t>Are you completing the assignment correctly?</a:t>
            </a:r>
          </a:p>
          <a:p>
            <a:r>
              <a:rPr lang="en-US" dirty="0">
                <a:solidFill>
                  <a:srgbClr val="14325B"/>
                </a:solidFill>
              </a:rPr>
              <a:t>Does your paper communicate what you want it to?</a:t>
            </a:r>
          </a:p>
        </p:txBody>
      </p:sp>
    </p:spTree>
    <p:extLst>
      <p:ext uri="{BB962C8B-B14F-4D97-AF65-F5344CB8AC3E}">
        <p14:creationId xmlns:p14="http://schemas.microsoft.com/office/powerpoint/2010/main" val="3921173877"/>
      </p:ext>
    </p:extLst>
  </p:cSld>
  <p:clrMapOvr>
    <a:masterClrMapping/>
  </p:clrMapOvr>
</p:sld>
</file>

<file path=ppt/theme/theme1.xml><?xml version="1.0" encoding="utf-8"?>
<a:theme xmlns:a="http://schemas.openxmlformats.org/drawingml/2006/main" name="New Blue">
  <a:themeElements>
    <a:clrScheme name="Custom 6">
      <a:dk1>
        <a:srgbClr val="0058A4"/>
      </a:dk1>
      <a:lt1>
        <a:srgbClr val="FFFFFF"/>
      </a:lt1>
      <a:dk2>
        <a:srgbClr val="13315C"/>
      </a:dk2>
      <a:lt2>
        <a:srgbClr val="EAEAEA"/>
      </a:lt2>
      <a:accent1>
        <a:srgbClr val="00BFF0"/>
      </a:accent1>
      <a:accent2>
        <a:srgbClr val="85D1E0"/>
      </a:accent2>
      <a:accent3>
        <a:srgbClr val="13325B"/>
      </a:accent3>
      <a:accent4>
        <a:srgbClr val="FF9D1C"/>
      </a:accent4>
      <a:accent5>
        <a:srgbClr val="00BFF0"/>
      </a:accent5>
      <a:accent6>
        <a:srgbClr val="70AD47"/>
      </a:accent6>
      <a:hlink>
        <a:srgbClr val="FF5959"/>
      </a:hlink>
      <a:folHlink>
        <a:srgbClr val="FF59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ting—Powerpoint Template—ISU Blue" id="{5A34C4B3-0B31-EF4B-B220-DBD7741695AC}" vid="{8A4A7BA7-1582-2045-8E81-42E00ECD7832}"/>
    </a:ext>
  </a:extLst>
</a:theme>
</file>

<file path=ppt/theme/theme2.xml><?xml version="1.0" encoding="utf-8"?>
<a:theme xmlns:a="http://schemas.openxmlformats.org/drawingml/2006/main" name="Strip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ting—Powerpoint Template—ISU Blue" id="{5A34C4B3-0B31-EF4B-B220-DBD7741695AC}" vid="{A5D32232-37FB-EC4F-A2F8-0A77AB1F9A79}"/>
    </a:ext>
  </a:extLst>
</a:theme>
</file>

<file path=ppt/theme/theme3.xml><?xml version="1.0" encoding="utf-8"?>
<a:theme xmlns:a="http://schemas.openxmlformats.org/drawingml/2006/main" name="Isu 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ting—Powerpoint Template—ISU Blue" id="{5A34C4B3-0B31-EF4B-B220-DBD7741695AC}" vid="{2B909D61-FAFA-FE4B-B2B4-17FCF8B51996}"/>
    </a:ext>
  </a:extLst>
</a:theme>
</file>

<file path=ppt/theme/theme4.xml><?xml version="1.0" encoding="utf-8"?>
<a:theme xmlns:a="http://schemas.openxmlformats.org/drawingml/2006/main" name="Dark 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ting—Powerpoint Template—ISU Blue" id="{5A34C4B3-0B31-EF4B-B220-DBD7741695AC}" vid="{F4E3A315-1BE2-6A47-85DB-23F8E127E4DE}"/>
    </a:ext>
  </a:extLst>
</a:theme>
</file>

<file path=ppt/theme/theme5.xml><?xml version="1.0" encoding="utf-8"?>
<a:theme xmlns:a="http://schemas.openxmlformats.org/drawingml/2006/main" name="New Stripes">
  <a:themeElements>
    <a:clrScheme name="Custom 2">
      <a:dk1>
        <a:srgbClr val="0058A4"/>
      </a:dk1>
      <a:lt1>
        <a:srgbClr val="FFFFFF"/>
      </a:lt1>
      <a:dk2>
        <a:srgbClr val="13315C"/>
      </a:dk2>
      <a:lt2>
        <a:srgbClr val="EAEAEA"/>
      </a:lt2>
      <a:accent1>
        <a:srgbClr val="00BFF0"/>
      </a:accent1>
      <a:accent2>
        <a:srgbClr val="85D1E0"/>
      </a:accent2>
      <a:accent3>
        <a:srgbClr val="13325B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ting—Powerpoint Template—ISU Blue" id="{5A34C4B3-0B31-EF4B-B220-DBD7741695AC}" vid="{D03E4854-3F2C-2642-ABDD-FDFC08EA031E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5A1734A741464F8135B6A2910ACFEA" ma:contentTypeVersion="13" ma:contentTypeDescription="Create a new document." ma:contentTypeScope="" ma:versionID="a1a77c7ade61e6a194f14eef89023a16">
  <xsd:schema xmlns:xsd="http://www.w3.org/2001/XMLSchema" xmlns:xs="http://www.w3.org/2001/XMLSchema" xmlns:p="http://schemas.microsoft.com/office/2006/metadata/properties" xmlns:ns3="f864f3ee-d6c0-4419-ad1f-d8888c696bc9" xmlns:ns4="d662b4c8-ac43-4c94-8bde-0958fea4a2ba" targetNamespace="http://schemas.microsoft.com/office/2006/metadata/properties" ma:root="true" ma:fieldsID="aca2289201792ffb260af903bbecdde8" ns3:_="" ns4:_="">
    <xsd:import namespace="f864f3ee-d6c0-4419-ad1f-d8888c696bc9"/>
    <xsd:import namespace="d662b4c8-ac43-4c94-8bde-0958fea4a2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4f3ee-d6c0-4419-ad1f-d8888c696b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62b4c8-ac43-4c94-8bde-0958fea4a2b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047FF8-AF15-414A-9FFF-F247344C63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64f3ee-d6c0-4419-ad1f-d8888c696bc9"/>
    <ds:schemaRef ds:uri="d662b4c8-ac43-4c94-8bde-0958fea4a2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B17D3C-2DEB-40ED-B247-F533326341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D651A4-2FCC-4DFA-A547-B20E89E1B6D6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f864f3ee-d6c0-4419-ad1f-d8888c696bc9"/>
    <ds:schemaRef ds:uri="http://purl.org/dc/dcmitype/"/>
    <ds:schemaRef ds:uri="http://schemas.microsoft.com/office/infopath/2007/PartnerControls"/>
    <ds:schemaRef ds:uri="d662b4c8-ac43-4c94-8bde-0958fea4a2ba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Marketing—Powerpoint Template—Stripes</Template>
  <TotalTime>1286</TotalTime>
  <Words>429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Rockwell</vt:lpstr>
      <vt:lpstr>New Blue</vt:lpstr>
      <vt:lpstr>Stripes</vt:lpstr>
      <vt:lpstr>Isu Blue</vt:lpstr>
      <vt:lpstr>Dark Blue</vt:lpstr>
      <vt:lpstr>New Stripes</vt:lpstr>
      <vt:lpstr>ISU Writing Center</vt:lpstr>
      <vt:lpstr>How to Make an Appointment</vt:lpstr>
      <vt:lpstr>What happens in a tutoring session?</vt:lpstr>
      <vt:lpstr>DO…</vt:lpstr>
      <vt:lpstr>DON’T…</vt:lpstr>
      <vt:lpstr>Contact Us</vt:lpstr>
      <vt:lpstr>PowerPoint Presentation</vt:lpstr>
      <vt:lpstr>What We Can Do</vt:lpstr>
      <vt:lpstr>Why you should come to us: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zakka daniel</dc:creator>
  <cp:lastModifiedBy>Robin Voll</cp:lastModifiedBy>
  <cp:revision>15</cp:revision>
  <dcterms:created xsi:type="dcterms:W3CDTF">2020-07-07T15:04:04Z</dcterms:created>
  <dcterms:modified xsi:type="dcterms:W3CDTF">2024-01-25T15:00:56Z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0x0101008E5A1734A741464F8135B6A2910ACFEA</vt:lpwstr>
  </property>
</Properties>
</file>